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71" r:id="rId12"/>
    <p:sldId id="270" r:id="rId13"/>
    <p:sldId id="265" r:id="rId14"/>
    <p:sldId id="273" r:id="rId15"/>
    <p:sldId id="266" r:id="rId16"/>
    <p:sldId id="275" r:id="rId17"/>
    <p:sldId id="274" r:id="rId18"/>
    <p:sldId id="267" r:id="rId19"/>
    <p:sldId id="268" r:id="rId20"/>
    <p:sldId id="269" r:id="rId21"/>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780"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9" cy="1028699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7214743" y="193675"/>
            <a:ext cx="4233545" cy="45212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491744" y="4129277"/>
            <a:ext cx="17304511" cy="23463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wipe dir="r"/>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hyperlink" Target="mailto:info@rakcha.in" TargetMode="Externa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9" cy="10286997"/>
            </a:xfrm>
            <a:prstGeom prst="rect">
              <a:avLst/>
            </a:prstGeom>
          </p:spPr>
        </p:pic>
        <p:sp>
          <p:nvSpPr>
            <p:cNvPr id="4" name="object 4"/>
            <p:cNvSpPr/>
            <p:nvPr/>
          </p:nvSpPr>
          <p:spPr>
            <a:xfrm>
              <a:off x="0" y="7280176"/>
              <a:ext cx="18288000" cy="3006725"/>
            </a:xfrm>
            <a:custGeom>
              <a:avLst/>
              <a:gdLst/>
              <a:ahLst/>
              <a:cxnLst/>
              <a:rect l="l" t="t" r="r" b="b"/>
              <a:pathLst>
                <a:path w="18288000" h="3006725">
                  <a:moveTo>
                    <a:pt x="18287746" y="0"/>
                  </a:moveTo>
                  <a:lnTo>
                    <a:pt x="0" y="0"/>
                  </a:lnTo>
                  <a:lnTo>
                    <a:pt x="0" y="3006217"/>
                  </a:lnTo>
                  <a:lnTo>
                    <a:pt x="18287746" y="3006217"/>
                  </a:lnTo>
                  <a:lnTo>
                    <a:pt x="18287746" y="0"/>
                  </a:lnTo>
                  <a:close/>
                </a:path>
              </a:pathLst>
            </a:custGeom>
            <a:solidFill>
              <a:srgbClr val="093449"/>
            </a:solidFill>
          </p:spPr>
          <p:txBody>
            <a:bodyPr wrap="square" lIns="0" tIns="0" rIns="0" bIns="0" rtlCol="0"/>
            <a:lstStyle/>
            <a:p>
              <a:endParaRPr/>
            </a:p>
          </p:txBody>
        </p:sp>
        <p:sp>
          <p:nvSpPr>
            <p:cNvPr id="5" name="object 5"/>
            <p:cNvSpPr/>
            <p:nvPr/>
          </p:nvSpPr>
          <p:spPr>
            <a:xfrm>
              <a:off x="12595859" y="3541776"/>
              <a:ext cx="5692140" cy="1304925"/>
            </a:xfrm>
            <a:custGeom>
              <a:avLst/>
              <a:gdLst/>
              <a:ahLst/>
              <a:cxnLst/>
              <a:rect l="l" t="t" r="r" b="b"/>
              <a:pathLst>
                <a:path w="5692140" h="1304925">
                  <a:moveTo>
                    <a:pt x="5692013" y="0"/>
                  </a:moveTo>
                  <a:lnTo>
                    <a:pt x="0" y="0"/>
                  </a:lnTo>
                  <a:lnTo>
                    <a:pt x="0" y="1304544"/>
                  </a:lnTo>
                  <a:lnTo>
                    <a:pt x="5692013" y="1304544"/>
                  </a:lnTo>
                  <a:lnTo>
                    <a:pt x="5692013" y="0"/>
                  </a:lnTo>
                  <a:close/>
                </a:path>
              </a:pathLst>
            </a:custGeom>
            <a:solidFill>
              <a:srgbClr val="091F2D"/>
            </a:solidFill>
          </p:spPr>
          <p:txBody>
            <a:bodyPr wrap="square" lIns="0" tIns="0" rIns="0" bIns="0" rtlCol="0"/>
            <a:lstStyle/>
            <a:p>
              <a:endParaRPr/>
            </a:p>
          </p:txBody>
        </p:sp>
        <p:pic>
          <p:nvPicPr>
            <p:cNvPr id="6" name="object 6"/>
            <p:cNvPicPr/>
            <p:nvPr/>
          </p:nvPicPr>
          <p:blipFill>
            <a:blip r:embed="rId3" cstate="print"/>
            <a:stretch>
              <a:fillRect/>
            </a:stretch>
          </p:blipFill>
          <p:spPr>
            <a:xfrm>
              <a:off x="13953743" y="2148839"/>
              <a:ext cx="3361944" cy="4114799"/>
            </a:xfrm>
            <a:prstGeom prst="rect">
              <a:avLst/>
            </a:prstGeom>
          </p:spPr>
        </p:pic>
        <p:pic>
          <p:nvPicPr>
            <p:cNvPr id="7" name="object 7"/>
            <p:cNvPicPr/>
            <p:nvPr/>
          </p:nvPicPr>
          <p:blipFill>
            <a:blip r:embed="rId4" cstate="print"/>
            <a:stretch>
              <a:fillRect/>
            </a:stretch>
          </p:blipFill>
          <p:spPr>
            <a:xfrm>
              <a:off x="1028700" y="3268979"/>
              <a:ext cx="6038088" cy="5990844"/>
            </a:xfrm>
            <a:prstGeom prst="rect">
              <a:avLst/>
            </a:prstGeom>
          </p:spPr>
        </p:pic>
        <p:pic>
          <p:nvPicPr>
            <p:cNvPr id="8" name="object 8"/>
            <p:cNvPicPr/>
            <p:nvPr/>
          </p:nvPicPr>
          <p:blipFill>
            <a:blip r:embed="rId5" cstate="print"/>
            <a:stretch>
              <a:fillRect/>
            </a:stretch>
          </p:blipFill>
          <p:spPr>
            <a:xfrm>
              <a:off x="1744979" y="4224528"/>
              <a:ext cx="1254252" cy="1243584"/>
            </a:xfrm>
            <a:prstGeom prst="rect">
              <a:avLst/>
            </a:prstGeom>
          </p:spPr>
        </p:pic>
        <p:pic>
          <p:nvPicPr>
            <p:cNvPr id="9" name="object 9"/>
            <p:cNvPicPr/>
            <p:nvPr/>
          </p:nvPicPr>
          <p:blipFill>
            <a:blip r:embed="rId6" cstate="print"/>
            <a:stretch>
              <a:fillRect/>
            </a:stretch>
          </p:blipFill>
          <p:spPr>
            <a:xfrm>
              <a:off x="12295631" y="1562100"/>
              <a:ext cx="5562599" cy="5285232"/>
            </a:xfrm>
            <a:prstGeom prst="rect">
              <a:avLst/>
            </a:prstGeom>
          </p:spPr>
        </p:pic>
      </p:grpSp>
      <p:sp>
        <p:nvSpPr>
          <p:cNvPr id="10" name="object 10"/>
          <p:cNvSpPr txBox="1"/>
          <p:nvPr/>
        </p:nvSpPr>
        <p:spPr>
          <a:xfrm>
            <a:off x="1264411" y="5530341"/>
            <a:ext cx="5156835" cy="1101090"/>
          </a:xfrm>
          <a:prstGeom prst="rect">
            <a:avLst/>
          </a:prstGeom>
        </p:spPr>
        <p:txBody>
          <a:bodyPr vert="horz" wrap="square" lIns="0" tIns="13335" rIns="0" bIns="0" rtlCol="0">
            <a:spAutoFit/>
          </a:bodyPr>
          <a:lstStyle/>
          <a:p>
            <a:pPr marL="12700">
              <a:lnSpc>
                <a:spcPct val="100000"/>
              </a:lnSpc>
              <a:spcBef>
                <a:spcPts val="105"/>
              </a:spcBef>
            </a:pPr>
            <a:r>
              <a:rPr sz="7050" spc="290" dirty="0">
                <a:latin typeface="Trebuchet MS"/>
                <a:cs typeface="Trebuchet MS"/>
              </a:rPr>
              <a:t>O</a:t>
            </a:r>
            <a:r>
              <a:rPr sz="7050" spc="285" dirty="0">
                <a:latin typeface="Trebuchet MS"/>
                <a:cs typeface="Trebuchet MS"/>
              </a:rPr>
              <a:t>u</a:t>
            </a:r>
            <a:r>
              <a:rPr sz="7050" spc="295" dirty="0">
                <a:latin typeface="Trebuchet MS"/>
                <a:cs typeface="Trebuchet MS"/>
              </a:rPr>
              <a:t>rB</a:t>
            </a:r>
            <a:r>
              <a:rPr sz="7050" spc="285" dirty="0">
                <a:latin typeface="Trebuchet MS"/>
                <a:cs typeface="Trebuchet MS"/>
              </a:rPr>
              <a:t>u</a:t>
            </a:r>
            <a:r>
              <a:rPr sz="7050" spc="290" dirty="0">
                <a:latin typeface="Trebuchet MS"/>
                <a:cs typeface="Trebuchet MS"/>
              </a:rPr>
              <a:t>s</a:t>
            </a:r>
            <a:r>
              <a:rPr sz="7050" spc="295" dirty="0">
                <a:latin typeface="Trebuchet MS"/>
                <a:cs typeface="Trebuchet MS"/>
              </a:rPr>
              <a:t>i</a:t>
            </a:r>
            <a:r>
              <a:rPr sz="7050" spc="285" dirty="0">
                <a:latin typeface="Trebuchet MS"/>
                <a:cs typeface="Trebuchet MS"/>
              </a:rPr>
              <a:t>n</a:t>
            </a:r>
            <a:r>
              <a:rPr sz="7050" spc="290" dirty="0">
                <a:latin typeface="Trebuchet MS"/>
                <a:cs typeface="Trebuchet MS"/>
              </a:rPr>
              <a:t>es</a:t>
            </a:r>
            <a:r>
              <a:rPr sz="7050" dirty="0">
                <a:latin typeface="Trebuchet MS"/>
                <a:cs typeface="Trebuchet MS"/>
              </a:rPr>
              <a:t>s</a:t>
            </a:r>
            <a:endParaRPr sz="7050">
              <a:latin typeface="Trebuchet MS"/>
              <a:cs typeface="Trebuchet MS"/>
            </a:endParaRPr>
          </a:p>
        </p:txBody>
      </p:sp>
      <p:sp>
        <p:nvSpPr>
          <p:cNvPr id="11" name="object 11"/>
          <p:cNvSpPr txBox="1"/>
          <p:nvPr/>
        </p:nvSpPr>
        <p:spPr>
          <a:xfrm>
            <a:off x="1797176" y="6344284"/>
            <a:ext cx="3563620" cy="1678939"/>
          </a:xfrm>
          <a:prstGeom prst="rect">
            <a:avLst/>
          </a:prstGeom>
        </p:spPr>
        <p:txBody>
          <a:bodyPr vert="horz" wrap="square" lIns="0" tIns="12700" rIns="0" bIns="0" rtlCol="0">
            <a:spAutoFit/>
          </a:bodyPr>
          <a:lstStyle/>
          <a:p>
            <a:pPr marL="12700">
              <a:lnSpc>
                <a:spcPct val="100000"/>
              </a:lnSpc>
              <a:spcBef>
                <a:spcPts val="100"/>
              </a:spcBef>
            </a:pPr>
            <a:r>
              <a:rPr sz="10850" spc="-1380" dirty="0">
                <a:latin typeface="Arial Black"/>
                <a:cs typeface="Arial Black"/>
              </a:rPr>
              <a:t>P</a:t>
            </a:r>
            <a:r>
              <a:rPr sz="10850" spc="-2425" dirty="0">
                <a:latin typeface="Arial Black"/>
                <a:cs typeface="Arial Black"/>
              </a:rPr>
              <a:t>L</a:t>
            </a:r>
            <a:r>
              <a:rPr sz="10850" spc="-890" dirty="0">
                <a:latin typeface="Arial Black"/>
                <a:cs typeface="Arial Black"/>
              </a:rPr>
              <a:t>A</a:t>
            </a:r>
            <a:r>
              <a:rPr sz="10850" dirty="0">
                <a:latin typeface="Arial Black"/>
                <a:cs typeface="Arial Black"/>
              </a:rPr>
              <a:t>N</a:t>
            </a:r>
            <a:endParaRPr sz="10850">
              <a:latin typeface="Arial Black"/>
              <a:cs typeface="Arial Black"/>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162800" y="2019300"/>
            <a:ext cx="8001000" cy="566822"/>
          </a:xfrm>
          <a:prstGeom prst="rect">
            <a:avLst/>
          </a:prstGeom>
        </p:spPr>
        <p:txBody>
          <a:bodyPr vert="horz" wrap="square" lIns="0" tIns="12700" rIns="0" bIns="0" rtlCol="0">
            <a:spAutoFit/>
          </a:bodyPr>
          <a:lstStyle/>
          <a:p>
            <a:pPr marL="12700">
              <a:lnSpc>
                <a:spcPct val="100000"/>
              </a:lnSpc>
              <a:spcBef>
                <a:spcPts val="100"/>
              </a:spcBef>
            </a:pPr>
            <a:r>
              <a:rPr sz="3600" b="1" spc="185">
                <a:solidFill>
                  <a:srgbClr val="0070C0"/>
                </a:solidFill>
                <a:latin typeface="+mj-lt"/>
                <a:cs typeface="Arial"/>
              </a:rPr>
              <a:t>5</a:t>
            </a:r>
            <a:r>
              <a:rPr sz="3600" b="1" spc="185" smtClean="0">
                <a:solidFill>
                  <a:srgbClr val="0070C0"/>
                </a:solidFill>
                <a:latin typeface="+mj-lt"/>
                <a:cs typeface="Arial"/>
              </a:rPr>
              <a:t>.</a:t>
            </a:r>
            <a:r>
              <a:rPr lang="en-US" sz="3600" b="1" spc="185" dirty="0" smtClean="0">
                <a:solidFill>
                  <a:srgbClr val="0070C0"/>
                </a:solidFill>
                <a:latin typeface="+mj-lt"/>
                <a:cs typeface="Arial"/>
              </a:rPr>
              <a:t> TOUR BONUS</a:t>
            </a:r>
            <a:endParaRPr sz="3600" b="1">
              <a:solidFill>
                <a:srgbClr val="0070C0"/>
              </a:solidFill>
              <a:latin typeface="+mj-lt"/>
              <a:cs typeface="Arial"/>
            </a:endParaRPr>
          </a:p>
        </p:txBody>
      </p:sp>
      <p:sp>
        <p:nvSpPr>
          <p:cNvPr id="6" name="object 6"/>
          <p:cNvSpPr txBox="1"/>
          <p:nvPr/>
        </p:nvSpPr>
        <p:spPr>
          <a:xfrm>
            <a:off x="7162800" y="2552700"/>
            <a:ext cx="10287000" cy="4476867"/>
          </a:xfrm>
          <a:prstGeom prst="rect">
            <a:avLst/>
          </a:prstGeom>
        </p:spPr>
        <p:txBody>
          <a:bodyPr vert="horz" wrap="square" lIns="0" tIns="44450" rIns="0" bIns="0" rtlCol="0">
            <a:spAutoFit/>
          </a:bodyPr>
          <a:lstStyle/>
          <a:p>
            <a:pPr algn="just"/>
            <a:r>
              <a:rPr lang="en-US" sz="3200" dirty="0">
                <a:latin typeface="Arial MT"/>
              </a:rPr>
              <a:t>	</a:t>
            </a:r>
            <a:r>
              <a:rPr lang="en-US" sz="3200" dirty="0" smtClean="0">
                <a:latin typeface="+mj-lt"/>
              </a:rPr>
              <a:t>Tour </a:t>
            </a:r>
            <a:r>
              <a:rPr lang="en-US" sz="3200" dirty="0">
                <a:latin typeface="+mj-lt"/>
              </a:rPr>
              <a:t>bonus is calculated every month as 5% from current month total company BV and split  and paid for all the current month any paid as title holders equally based on Tour bonus points  The Tour bonus for the tour will be saved by the company .If shortage of amount till 30% for the tour expense can be paid by the individual and avail the </a:t>
            </a:r>
            <a:r>
              <a:rPr lang="en-US" sz="3200" dirty="0" err="1">
                <a:latin typeface="+mj-lt"/>
              </a:rPr>
              <a:t>tour.package</a:t>
            </a:r>
            <a:r>
              <a:rPr lang="en-US" sz="3200" dirty="0">
                <a:latin typeface="+mj-lt"/>
              </a:rPr>
              <a:t>, If not after the tour completed the individual may receive the tour bonus after a month or else  the individual may use the tour bonus for the next trip </a:t>
            </a:r>
          </a:p>
        </p:txBody>
      </p:sp>
      <p:pic>
        <p:nvPicPr>
          <p:cNvPr id="14" name="Picture 13" descr="tour.png"/>
          <p:cNvPicPr>
            <a:picLocks noChangeAspect="1"/>
          </p:cNvPicPr>
          <p:nvPr/>
        </p:nvPicPr>
        <p:blipFill>
          <a:blip r:embed="rId2"/>
          <a:stretch>
            <a:fillRect/>
          </a:stretch>
        </p:blipFill>
        <p:spPr>
          <a:xfrm>
            <a:off x="1219200" y="2324100"/>
            <a:ext cx="5714286" cy="5231746"/>
          </a:xfrm>
          <a:prstGeom prst="rect">
            <a:avLst/>
          </a:prstGeom>
        </p:spPr>
      </p:pic>
      <p:pic>
        <p:nvPicPr>
          <p:cNvPr id="7" name="object 4"/>
          <p:cNvPicPr>
            <a:picLocks noChangeAspect="1"/>
          </p:cNvPicPr>
          <p:nvPr/>
        </p:nvPicPr>
        <p:blipFill>
          <a:blip r:embed="rId3" cstate="print"/>
          <a:stretch>
            <a:fillRect/>
          </a:stretch>
        </p:blipFill>
        <p:spPr>
          <a:xfrm rot="10800000">
            <a:off x="14325599" y="7032390"/>
            <a:ext cx="3962399" cy="3283564"/>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7162800" y="3086100"/>
            <a:ext cx="738194" cy="566822"/>
          </a:xfrm>
          <a:prstGeom prst="rect">
            <a:avLst/>
          </a:prstGeom>
        </p:spPr>
        <p:txBody>
          <a:bodyPr vert="horz" wrap="square" lIns="0" tIns="12700" rIns="0" bIns="0" rtlCol="0">
            <a:spAutoFit/>
          </a:bodyPr>
          <a:lstStyle/>
          <a:p>
            <a:pPr marL="12700">
              <a:lnSpc>
                <a:spcPct val="100000"/>
              </a:lnSpc>
              <a:spcBef>
                <a:spcPts val="100"/>
              </a:spcBef>
            </a:pPr>
            <a:r>
              <a:rPr sz="3600" b="1" spc="225" dirty="0">
                <a:solidFill>
                  <a:srgbClr val="0070C0"/>
                </a:solidFill>
                <a:latin typeface="+mj-lt"/>
                <a:cs typeface="Arial"/>
              </a:rPr>
              <a:t>6.</a:t>
            </a:r>
            <a:endParaRPr sz="3600">
              <a:solidFill>
                <a:srgbClr val="0070C0"/>
              </a:solidFill>
              <a:latin typeface="+mj-lt"/>
              <a:cs typeface="Arial"/>
            </a:endParaRPr>
          </a:p>
        </p:txBody>
      </p:sp>
      <p:sp>
        <p:nvSpPr>
          <p:cNvPr id="8" name="object 8"/>
          <p:cNvSpPr txBox="1"/>
          <p:nvPr/>
        </p:nvSpPr>
        <p:spPr>
          <a:xfrm>
            <a:off x="7620000" y="3086100"/>
            <a:ext cx="5791200" cy="566181"/>
          </a:xfrm>
          <a:prstGeom prst="rect">
            <a:avLst/>
          </a:prstGeom>
        </p:spPr>
        <p:txBody>
          <a:bodyPr vert="horz" wrap="square" lIns="0" tIns="12065" rIns="0" bIns="0" rtlCol="0">
            <a:spAutoFit/>
          </a:bodyPr>
          <a:lstStyle/>
          <a:p>
            <a:pPr marL="12700">
              <a:lnSpc>
                <a:spcPct val="100000"/>
              </a:lnSpc>
              <a:spcBef>
                <a:spcPts val="95"/>
              </a:spcBef>
              <a:tabLst>
                <a:tab pos="819785" algn="l"/>
              </a:tabLst>
            </a:pPr>
            <a:r>
              <a:rPr sz="3600" b="1" spc="215" smtClean="0">
                <a:solidFill>
                  <a:srgbClr val="0070C0"/>
                </a:solidFill>
                <a:latin typeface="+mj-lt"/>
                <a:cs typeface="Arial"/>
              </a:rPr>
              <a:t>C</a:t>
            </a:r>
            <a:r>
              <a:rPr lang="en-US" sz="3600" b="1" spc="215" dirty="0" smtClean="0">
                <a:solidFill>
                  <a:srgbClr val="0070C0"/>
                </a:solidFill>
                <a:latin typeface="+mj-lt"/>
                <a:cs typeface="Arial"/>
              </a:rPr>
              <a:t>AR</a:t>
            </a:r>
            <a:r>
              <a:rPr lang="en-US" sz="3600" b="1" spc="-5" dirty="0" smtClean="0">
                <a:solidFill>
                  <a:srgbClr val="0070C0"/>
                </a:solidFill>
                <a:latin typeface="+mj-lt"/>
                <a:cs typeface="Arial"/>
              </a:rPr>
              <a:t> </a:t>
            </a:r>
            <a:r>
              <a:rPr sz="3600" b="1" spc="70" smtClean="0">
                <a:solidFill>
                  <a:srgbClr val="0070C0"/>
                </a:solidFill>
                <a:latin typeface="+mj-lt"/>
                <a:cs typeface="Arial"/>
              </a:rPr>
              <a:t>B</a:t>
            </a:r>
            <a:r>
              <a:rPr lang="en-US" sz="3600" b="1" spc="70" dirty="0" smtClean="0">
                <a:solidFill>
                  <a:srgbClr val="0070C0"/>
                </a:solidFill>
                <a:latin typeface="+mj-lt"/>
                <a:cs typeface="Arial"/>
              </a:rPr>
              <a:t>ONUS</a:t>
            </a:r>
            <a:r>
              <a:rPr sz="3600" b="1" spc="-355" smtClean="0">
                <a:solidFill>
                  <a:srgbClr val="0070C0"/>
                </a:solidFill>
                <a:latin typeface="+mj-lt"/>
                <a:cs typeface="Arial"/>
              </a:rPr>
              <a:t> </a:t>
            </a:r>
            <a:r>
              <a:rPr sz="3600" b="1" spc="-5" smtClean="0">
                <a:solidFill>
                  <a:srgbClr val="0070C0"/>
                </a:solidFill>
                <a:latin typeface="+mj-lt"/>
                <a:cs typeface="Arial"/>
              </a:rPr>
              <a:t>(</a:t>
            </a:r>
            <a:r>
              <a:rPr sz="3600" b="1" spc="-465" smtClean="0">
                <a:solidFill>
                  <a:srgbClr val="0070C0"/>
                </a:solidFill>
                <a:latin typeface="+mj-lt"/>
                <a:cs typeface="Arial"/>
              </a:rPr>
              <a:t> </a:t>
            </a:r>
            <a:r>
              <a:rPr sz="3600" b="1" spc="-5" smtClean="0">
                <a:solidFill>
                  <a:srgbClr val="0070C0"/>
                </a:solidFill>
                <a:latin typeface="+mj-lt"/>
                <a:cs typeface="Arial"/>
              </a:rPr>
              <a:t>5</a:t>
            </a:r>
            <a:r>
              <a:rPr sz="3600" b="1" spc="-455" smtClean="0">
                <a:solidFill>
                  <a:srgbClr val="0070C0"/>
                </a:solidFill>
                <a:latin typeface="+mj-lt"/>
                <a:cs typeface="Arial"/>
              </a:rPr>
              <a:t> </a:t>
            </a:r>
            <a:r>
              <a:rPr sz="3600" b="1" spc="240" smtClean="0">
                <a:solidFill>
                  <a:srgbClr val="0070C0"/>
                </a:solidFill>
                <a:latin typeface="+mj-lt"/>
                <a:cs typeface="Arial"/>
              </a:rPr>
              <a:t>%</a:t>
            </a:r>
            <a:r>
              <a:rPr sz="3600" b="1" spc="-5" smtClean="0">
                <a:solidFill>
                  <a:srgbClr val="0070C0"/>
                </a:solidFill>
                <a:latin typeface="+mj-lt"/>
                <a:cs typeface="Arial"/>
              </a:rPr>
              <a:t>)</a:t>
            </a:r>
            <a:endParaRPr sz="3600">
              <a:solidFill>
                <a:srgbClr val="0070C0"/>
              </a:solidFill>
              <a:latin typeface="+mj-lt"/>
              <a:cs typeface="Arial"/>
            </a:endParaRPr>
          </a:p>
        </p:txBody>
      </p:sp>
      <p:sp>
        <p:nvSpPr>
          <p:cNvPr id="9" name="object 9"/>
          <p:cNvSpPr txBox="1"/>
          <p:nvPr/>
        </p:nvSpPr>
        <p:spPr>
          <a:xfrm>
            <a:off x="7162800" y="3771900"/>
            <a:ext cx="9753600" cy="2475037"/>
          </a:xfrm>
          <a:prstGeom prst="rect">
            <a:avLst/>
          </a:prstGeom>
        </p:spPr>
        <p:txBody>
          <a:bodyPr vert="horz" wrap="square" lIns="0" tIns="12700" rIns="0" bIns="0" rtlCol="0">
            <a:spAutoFit/>
          </a:bodyPr>
          <a:lstStyle/>
          <a:p>
            <a:pPr algn="just"/>
            <a:r>
              <a:rPr lang="en-US" sz="3200" dirty="0" smtClean="0">
                <a:latin typeface="+mj-lt"/>
              </a:rPr>
              <a:t>Car </a:t>
            </a:r>
            <a:r>
              <a:rPr lang="en-US" sz="3200" dirty="0">
                <a:latin typeface="+mj-lt"/>
              </a:rPr>
              <a:t>bonus is calculated every month as 5% from current month total company BV and split </a:t>
            </a:r>
            <a:r>
              <a:rPr lang="en-US" sz="3200" dirty="0" smtClean="0">
                <a:latin typeface="+mj-lt"/>
              </a:rPr>
              <a:t>and paid </a:t>
            </a:r>
            <a:r>
              <a:rPr lang="en-US" sz="3200" dirty="0">
                <a:latin typeface="+mj-lt"/>
              </a:rPr>
              <a:t>for all  the current month </a:t>
            </a:r>
            <a:r>
              <a:rPr lang="en-US" sz="3200" dirty="0" err="1">
                <a:latin typeface="+mj-lt"/>
              </a:rPr>
              <a:t>Con.managers</a:t>
            </a:r>
            <a:r>
              <a:rPr lang="en-US" sz="3200" dirty="0">
                <a:latin typeface="+mj-lt"/>
              </a:rPr>
              <a:t> and any star title holders equally based on Car bonus points </a:t>
            </a:r>
            <a:endParaRPr lang="en-US" sz="3200" dirty="0" smtClean="0">
              <a:latin typeface="+mj-lt"/>
            </a:endParaRPr>
          </a:p>
          <a:p>
            <a:pPr algn="ctr"/>
            <a:endParaRPr lang="en-US" sz="3200" dirty="0">
              <a:latin typeface="Arial MT"/>
            </a:endParaRPr>
          </a:p>
        </p:txBody>
      </p:sp>
      <p:pic>
        <p:nvPicPr>
          <p:cNvPr id="14" name="Picture 13" descr="carbonus.jpg"/>
          <p:cNvPicPr>
            <a:picLocks noChangeAspect="1"/>
          </p:cNvPicPr>
          <p:nvPr/>
        </p:nvPicPr>
        <p:blipFill>
          <a:blip r:embed="rId2" cstate="print"/>
          <a:stretch>
            <a:fillRect/>
          </a:stretch>
        </p:blipFill>
        <p:spPr>
          <a:xfrm>
            <a:off x="1117600" y="3009900"/>
            <a:ext cx="5892800" cy="4419600"/>
          </a:xfrm>
          <a:prstGeom prst="rect">
            <a:avLst/>
          </a:prstGeom>
        </p:spPr>
      </p:pic>
      <p:pic>
        <p:nvPicPr>
          <p:cNvPr id="6" name="object 4"/>
          <p:cNvPicPr>
            <a:picLocks noChangeAspect="1"/>
          </p:cNvPicPr>
          <p:nvPr/>
        </p:nvPicPr>
        <p:blipFill>
          <a:blip r:embed="rId3" cstate="print"/>
          <a:stretch>
            <a:fillRect/>
          </a:stretch>
        </p:blipFill>
        <p:spPr>
          <a:xfrm rot="10800000">
            <a:off x="12597924" y="5600700"/>
            <a:ext cx="5690076" cy="4715256"/>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6934200" y="3086100"/>
            <a:ext cx="634606" cy="566181"/>
          </a:xfrm>
          <a:prstGeom prst="rect">
            <a:avLst/>
          </a:prstGeom>
        </p:spPr>
        <p:txBody>
          <a:bodyPr vert="horz" wrap="square" lIns="0" tIns="12065" rIns="0" bIns="0" rtlCol="0">
            <a:spAutoFit/>
          </a:bodyPr>
          <a:lstStyle/>
          <a:p>
            <a:pPr marL="12700">
              <a:lnSpc>
                <a:spcPct val="100000"/>
              </a:lnSpc>
              <a:spcBef>
                <a:spcPts val="95"/>
              </a:spcBef>
            </a:pPr>
            <a:r>
              <a:rPr sz="3600" b="1" spc="130" dirty="0">
                <a:solidFill>
                  <a:srgbClr val="0070C0"/>
                </a:solidFill>
                <a:cs typeface="Arial"/>
              </a:rPr>
              <a:t>7.</a:t>
            </a:r>
            <a:endParaRPr sz="3600">
              <a:solidFill>
                <a:srgbClr val="0070C0"/>
              </a:solidFill>
              <a:cs typeface="Arial"/>
            </a:endParaRPr>
          </a:p>
        </p:txBody>
      </p:sp>
      <p:sp>
        <p:nvSpPr>
          <p:cNvPr id="11" name="object 11"/>
          <p:cNvSpPr txBox="1"/>
          <p:nvPr/>
        </p:nvSpPr>
        <p:spPr>
          <a:xfrm>
            <a:off x="7391400" y="3086100"/>
            <a:ext cx="6172200" cy="566822"/>
          </a:xfrm>
          <a:prstGeom prst="rect">
            <a:avLst/>
          </a:prstGeom>
        </p:spPr>
        <p:txBody>
          <a:bodyPr vert="horz" wrap="square" lIns="0" tIns="12700" rIns="0" bIns="0" rtlCol="0">
            <a:spAutoFit/>
          </a:bodyPr>
          <a:lstStyle/>
          <a:p>
            <a:pPr marL="12700">
              <a:lnSpc>
                <a:spcPct val="100000"/>
              </a:lnSpc>
              <a:spcBef>
                <a:spcPts val="100"/>
              </a:spcBef>
            </a:pPr>
            <a:r>
              <a:rPr sz="3600" b="1" spc="130" smtClean="0">
                <a:solidFill>
                  <a:srgbClr val="0070C0"/>
                </a:solidFill>
                <a:cs typeface="Arial"/>
              </a:rPr>
              <a:t>H</a:t>
            </a:r>
            <a:r>
              <a:rPr lang="en-US" sz="3600" b="1" spc="130" dirty="0" smtClean="0">
                <a:solidFill>
                  <a:srgbClr val="0070C0"/>
                </a:solidFill>
                <a:cs typeface="Arial"/>
              </a:rPr>
              <a:t>OUSE BONUS</a:t>
            </a:r>
            <a:r>
              <a:rPr sz="3600" b="1" spc="-325" smtClean="0">
                <a:solidFill>
                  <a:srgbClr val="0070C0"/>
                </a:solidFill>
                <a:cs typeface="Arial"/>
              </a:rPr>
              <a:t> </a:t>
            </a:r>
            <a:r>
              <a:rPr sz="3600" b="1" smtClean="0">
                <a:solidFill>
                  <a:srgbClr val="0070C0"/>
                </a:solidFill>
                <a:cs typeface="Arial"/>
              </a:rPr>
              <a:t>(</a:t>
            </a:r>
            <a:r>
              <a:rPr sz="3600" b="1" spc="-430" smtClean="0">
                <a:solidFill>
                  <a:srgbClr val="0070C0"/>
                </a:solidFill>
                <a:cs typeface="Arial"/>
              </a:rPr>
              <a:t> </a:t>
            </a:r>
            <a:r>
              <a:rPr sz="3600" b="1" smtClean="0">
                <a:solidFill>
                  <a:srgbClr val="0070C0"/>
                </a:solidFill>
                <a:cs typeface="Arial"/>
              </a:rPr>
              <a:t>5</a:t>
            </a:r>
            <a:r>
              <a:rPr sz="3600" b="1" spc="-425" smtClean="0">
                <a:solidFill>
                  <a:srgbClr val="0070C0"/>
                </a:solidFill>
                <a:cs typeface="Arial"/>
              </a:rPr>
              <a:t> </a:t>
            </a:r>
            <a:r>
              <a:rPr sz="3600" b="1" spc="235" smtClean="0">
                <a:solidFill>
                  <a:srgbClr val="0070C0"/>
                </a:solidFill>
                <a:cs typeface="Arial"/>
              </a:rPr>
              <a:t>%</a:t>
            </a:r>
            <a:r>
              <a:rPr sz="3600" b="1" smtClean="0">
                <a:solidFill>
                  <a:srgbClr val="0070C0"/>
                </a:solidFill>
                <a:cs typeface="Arial"/>
              </a:rPr>
              <a:t>)</a:t>
            </a:r>
            <a:endParaRPr sz="3600">
              <a:solidFill>
                <a:srgbClr val="0070C0"/>
              </a:solidFill>
              <a:cs typeface="Arial"/>
            </a:endParaRPr>
          </a:p>
        </p:txBody>
      </p:sp>
      <p:sp>
        <p:nvSpPr>
          <p:cNvPr id="12" name="object 12"/>
          <p:cNvSpPr txBox="1"/>
          <p:nvPr/>
        </p:nvSpPr>
        <p:spPr>
          <a:xfrm>
            <a:off x="7010400" y="3619500"/>
            <a:ext cx="9067800" cy="1981953"/>
          </a:xfrm>
          <a:prstGeom prst="rect">
            <a:avLst/>
          </a:prstGeom>
        </p:spPr>
        <p:txBody>
          <a:bodyPr vert="horz" wrap="square" lIns="0" tIns="12065" rIns="0" bIns="0" rtlCol="0">
            <a:spAutoFit/>
          </a:bodyPr>
          <a:lstStyle/>
          <a:p>
            <a:pPr algn="just"/>
            <a:r>
              <a:rPr lang="en-US" sz="3200" dirty="0">
                <a:latin typeface="+mj-lt"/>
              </a:rPr>
              <a:t>House bonus is calculated every month as 5% from current month total company BV and split and paid for  all the current month </a:t>
            </a:r>
            <a:r>
              <a:rPr lang="en-US" sz="3200" dirty="0" err="1">
                <a:latin typeface="+mj-lt"/>
              </a:rPr>
              <a:t>Con.managers</a:t>
            </a:r>
            <a:r>
              <a:rPr lang="en-US" sz="3200" dirty="0">
                <a:latin typeface="+mj-lt"/>
              </a:rPr>
              <a:t> and any Founder title holders equally based on House bonus points </a:t>
            </a:r>
          </a:p>
        </p:txBody>
      </p:sp>
      <p:pic>
        <p:nvPicPr>
          <p:cNvPr id="14" name="Picture 13" descr="should+you+gift+property+before+or+after+you+die.jpg"/>
          <p:cNvPicPr>
            <a:picLocks noChangeAspect="1"/>
          </p:cNvPicPr>
          <p:nvPr/>
        </p:nvPicPr>
        <p:blipFill>
          <a:blip r:embed="rId2"/>
          <a:stretch>
            <a:fillRect/>
          </a:stretch>
        </p:blipFill>
        <p:spPr>
          <a:xfrm>
            <a:off x="809834" y="2628900"/>
            <a:ext cx="5895766" cy="4038600"/>
          </a:xfrm>
          <a:prstGeom prst="rect">
            <a:avLst/>
          </a:prstGeom>
        </p:spPr>
      </p:pic>
      <p:pic>
        <p:nvPicPr>
          <p:cNvPr id="6" name="object 4"/>
          <p:cNvPicPr>
            <a:picLocks noChangeAspect="1"/>
          </p:cNvPicPr>
          <p:nvPr/>
        </p:nvPicPr>
        <p:blipFill>
          <a:blip r:embed="rId3" cstate="print"/>
          <a:stretch>
            <a:fillRect/>
          </a:stretch>
        </p:blipFill>
        <p:spPr>
          <a:xfrm rot="10800000">
            <a:off x="13101829" y="6018276"/>
            <a:ext cx="5186171" cy="4297680"/>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4029739" y="3497452"/>
            <a:ext cx="10228521" cy="5021834"/>
          </a:xfrm>
          <a:prstGeom prst="rect">
            <a:avLst/>
          </a:prstGeom>
        </p:spPr>
      </p:pic>
      <p:sp>
        <p:nvSpPr>
          <p:cNvPr id="3" name="object 3"/>
          <p:cNvSpPr txBox="1">
            <a:spLocks noGrp="1"/>
          </p:cNvSpPr>
          <p:nvPr>
            <p:ph type="title"/>
          </p:nvPr>
        </p:nvSpPr>
        <p:spPr>
          <a:xfrm>
            <a:off x="4605273" y="1091064"/>
            <a:ext cx="8912860" cy="1226185"/>
          </a:xfrm>
          <a:prstGeom prst="rect">
            <a:avLst/>
          </a:prstGeom>
        </p:spPr>
        <p:txBody>
          <a:bodyPr vert="horz" wrap="square" lIns="0" tIns="12065" rIns="0" bIns="0" rtlCol="0">
            <a:spAutoFit/>
          </a:bodyPr>
          <a:lstStyle/>
          <a:p>
            <a:pPr marL="622300" marR="5080" indent="-609600">
              <a:lnSpc>
                <a:spcPct val="115900"/>
              </a:lnSpc>
              <a:spcBef>
                <a:spcPts val="95"/>
              </a:spcBef>
            </a:pPr>
            <a:r>
              <a:rPr sz="3400" spc="170" dirty="0"/>
              <a:t>The</a:t>
            </a:r>
            <a:r>
              <a:rPr sz="3400" spc="100" dirty="0"/>
              <a:t> </a:t>
            </a:r>
            <a:r>
              <a:rPr sz="3400" spc="250" dirty="0"/>
              <a:t>table</a:t>
            </a:r>
            <a:r>
              <a:rPr sz="3400" spc="195" dirty="0"/>
              <a:t> </a:t>
            </a:r>
            <a:r>
              <a:rPr sz="3400" spc="260" dirty="0"/>
              <a:t>below</a:t>
            </a:r>
            <a:r>
              <a:rPr sz="3400" spc="190" dirty="0"/>
              <a:t> </a:t>
            </a:r>
            <a:r>
              <a:rPr sz="3400" spc="155" dirty="0"/>
              <a:t>gives</a:t>
            </a:r>
            <a:r>
              <a:rPr sz="3400" spc="40" dirty="0"/>
              <a:t> </a:t>
            </a:r>
            <a:r>
              <a:rPr sz="3400" spc="140" dirty="0"/>
              <a:t>you</a:t>
            </a:r>
            <a:r>
              <a:rPr sz="3400" spc="65" dirty="0"/>
              <a:t> </a:t>
            </a:r>
            <a:r>
              <a:rPr sz="3400" spc="225" dirty="0"/>
              <a:t>the</a:t>
            </a:r>
            <a:r>
              <a:rPr sz="3400" spc="204" dirty="0"/>
              <a:t> </a:t>
            </a:r>
            <a:r>
              <a:rPr sz="3400" spc="265" dirty="0"/>
              <a:t>detailed </a:t>
            </a:r>
            <a:r>
              <a:rPr sz="3400" spc="-930" dirty="0"/>
              <a:t> </a:t>
            </a:r>
            <a:r>
              <a:rPr sz="3400" spc="75" dirty="0"/>
              <a:t>TOUR,</a:t>
            </a:r>
            <a:r>
              <a:rPr sz="3400" spc="-50" dirty="0"/>
              <a:t> </a:t>
            </a:r>
            <a:r>
              <a:rPr sz="3400" spc="70" dirty="0"/>
              <a:t>CAR</a:t>
            </a:r>
            <a:r>
              <a:rPr sz="3400" spc="-40" dirty="0"/>
              <a:t> </a:t>
            </a:r>
            <a:r>
              <a:rPr sz="3400" spc="-5" dirty="0"/>
              <a:t>&amp;</a:t>
            </a:r>
            <a:r>
              <a:rPr sz="3400" spc="-95" dirty="0"/>
              <a:t> </a:t>
            </a:r>
            <a:r>
              <a:rPr sz="3400" spc="5" dirty="0"/>
              <a:t>HOUSE</a:t>
            </a:r>
            <a:r>
              <a:rPr sz="3400" spc="-125" dirty="0"/>
              <a:t> </a:t>
            </a:r>
            <a:r>
              <a:rPr sz="3400" spc="35" dirty="0"/>
              <a:t>BONUS</a:t>
            </a:r>
            <a:r>
              <a:rPr sz="3400" spc="-105" dirty="0"/>
              <a:t> </a:t>
            </a:r>
            <a:r>
              <a:rPr sz="3400" spc="145" dirty="0"/>
              <a:t>Points</a:t>
            </a:r>
            <a:endParaRPr sz="3400"/>
          </a:p>
        </p:txBody>
      </p:sp>
      <p:pic>
        <p:nvPicPr>
          <p:cNvPr id="4" name="object 4"/>
          <p:cNvPicPr>
            <a:picLocks noChangeAspect="1"/>
          </p:cNvPicPr>
          <p:nvPr/>
        </p:nvPicPr>
        <p:blipFill>
          <a:blip r:embed="rId3" cstate="print"/>
          <a:stretch>
            <a:fillRect/>
          </a:stretch>
        </p:blipFill>
        <p:spPr>
          <a:xfrm rot="10800000">
            <a:off x="13944599" y="6716664"/>
            <a:ext cx="4343400" cy="3599292"/>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object 2"/>
          <p:cNvSpPr txBox="1"/>
          <p:nvPr/>
        </p:nvSpPr>
        <p:spPr>
          <a:xfrm>
            <a:off x="8458200" y="2933700"/>
            <a:ext cx="8229600" cy="3641381"/>
          </a:xfrm>
          <a:prstGeom prst="rect">
            <a:avLst/>
          </a:prstGeom>
        </p:spPr>
        <p:txBody>
          <a:bodyPr vert="horz" wrap="square" lIns="0" tIns="60325" rIns="0" bIns="0" rtlCol="0">
            <a:spAutoFit/>
          </a:bodyPr>
          <a:lstStyle/>
          <a:p>
            <a:pPr marL="12700">
              <a:lnSpc>
                <a:spcPct val="100000"/>
              </a:lnSpc>
              <a:spcBef>
                <a:spcPts val="475"/>
              </a:spcBef>
            </a:pPr>
            <a:r>
              <a:rPr sz="3400" b="1" smtClean="0">
                <a:solidFill>
                  <a:srgbClr val="0070C0"/>
                </a:solidFill>
                <a:cs typeface="Arial Black"/>
              </a:rPr>
              <a:t>8.</a:t>
            </a:r>
            <a:r>
              <a:rPr lang="en-US" sz="3400" b="1" dirty="0" smtClean="0">
                <a:solidFill>
                  <a:srgbClr val="0070C0"/>
                </a:solidFill>
                <a:cs typeface="Arial Black"/>
              </a:rPr>
              <a:t> </a:t>
            </a:r>
            <a:r>
              <a:rPr sz="3400" b="1" smtClean="0">
                <a:solidFill>
                  <a:srgbClr val="0070C0"/>
                </a:solidFill>
                <a:cs typeface="Arial Black"/>
              </a:rPr>
              <a:t>L</a:t>
            </a:r>
            <a:r>
              <a:rPr lang="en-US" sz="3400" b="1" dirty="0" smtClean="0">
                <a:solidFill>
                  <a:srgbClr val="0070C0"/>
                </a:solidFill>
                <a:cs typeface="Arial Black"/>
              </a:rPr>
              <a:t>EADERSHIP BONUS</a:t>
            </a:r>
            <a:r>
              <a:rPr sz="3400" b="1" smtClean="0">
                <a:solidFill>
                  <a:srgbClr val="0070C0"/>
                </a:solidFill>
                <a:cs typeface="Arial Black"/>
              </a:rPr>
              <a:t> </a:t>
            </a:r>
            <a:r>
              <a:rPr sz="3400" b="1" dirty="0">
                <a:solidFill>
                  <a:srgbClr val="0070C0"/>
                </a:solidFill>
                <a:cs typeface="Arial Black"/>
              </a:rPr>
              <a:t>(12%)</a:t>
            </a:r>
            <a:endParaRPr sz="3400" b="1">
              <a:solidFill>
                <a:srgbClr val="0070C0"/>
              </a:solidFill>
              <a:cs typeface="Arial Black"/>
            </a:endParaRPr>
          </a:p>
          <a:p>
            <a:pPr marL="12700">
              <a:lnSpc>
                <a:spcPct val="100000"/>
              </a:lnSpc>
              <a:spcBef>
                <a:spcPts val="370"/>
              </a:spcBef>
              <a:tabLst>
                <a:tab pos="2743200" algn="l"/>
              </a:tabLst>
            </a:pPr>
            <a:r>
              <a:rPr sz="3200" smtClean="0">
                <a:cs typeface="Arial Black"/>
              </a:rPr>
              <a:t>Leadership</a:t>
            </a:r>
            <a:r>
              <a:rPr lang="en-IN" sz="3200" dirty="0" smtClean="0">
                <a:cs typeface="Arial Black"/>
              </a:rPr>
              <a:t> </a:t>
            </a:r>
            <a:r>
              <a:rPr sz="3200" smtClean="0">
                <a:cs typeface="Arial Black"/>
              </a:rPr>
              <a:t>bonus </a:t>
            </a:r>
            <a:r>
              <a:rPr sz="3200" dirty="0">
                <a:cs typeface="Arial Black"/>
              </a:rPr>
              <a:t>is calculated every month as </a:t>
            </a:r>
            <a:r>
              <a:rPr sz="3200">
                <a:cs typeface="Arial Black"/>
              </a:rPr>
              <a:t>12%from </a:t>
            </a:r>
            <a:r>
              <a:rPr sz="3200" smtClean="0">
                <a:cs typeface="Arial Black"/>
              </a:rPr>
              <a:t>current</a:t>
            </a:r>
            <a:r>
              <a:rPr lang="en-IN" sz="3200" dirty="0" smtClean="0">
                <a:cs typeface="Arial Black"/>
              </a:rPr>
              <a:t> </a:t>
            </a:r>
            <a:r>
              <a:rPr sz="3200" smtClean="0">
                <a:cs typeface="Arial Black"/>
              </a:rPr>
              <a:t>month</a:t>
            </a:r>
            <a:r>
              <a:rPr lang="en-IN" sz="3200" dirty="0" smtClean="0">
                <a:cs typeface="Arial Black"/>
              </a:rPr>
              <a:t> </a:t>
            </a:r>
            <a:r>
              <a:rPr sz="3200" smtClean="0">
                <a:cs typeface="Arial Black"/>
              </a:rPr>
              <a:t>total </a:t>
            </a:r>
            <a:r>
              <a:rPr sz="3200" dirty="0">
                <a:cs typeface="Arial Black"/>
              </a:rPr>
              <a:t>company BV and split and paid for all the </a:t>
            </a:r>
            <a:r>
              <a:rPr sz="3200">
                <a:cs typeface="Arial Black"/>
              </a:rPr>
              <a:t>current </a:t>
            </a:r>
            <a:r>
              <a:rPr sz="3200" smtClean="0">
                <a:cs typeface="Arial Black"/>
              </a:rPr>
              <a:t>month</a:t>
            </a:r>
            <a:r>
              <a:rPr lang="en-IN" sz="3200" dirty="0">
                <a:cs typeface="Arial Black"/>
              </a:rPr>
              <a:t> </a:t>
            </a:r>
            <a:r>
              <a:rPr sz="3200" smtClean="0">
                <a:cs typeface="Arial Black"/>
              </a:rPr>
              <a:t>Con.Sr.managers </a:t>
            </a:r>
            <a:r>
              <a:rPr sz="3200" dirty="0">
                <a:cs typeface="Arial Black"/>
              </a:rPr>
              <a:t>and above equally based on Leadership bonus </a:t>
            </a:r>
            <a:r>
              <a:rPr sz="3200">
                <a:cs typeface="Arial Black"/>
              </a:rPr>
              <a:t>points </a:t>
            </a:r>
            <a:endParaRPr lang="en-IN" sz="3200" dirty="0" smtClean="0">
              <a:cs typeface="Arial Black"/>
            </a:endParaRPr>
          </a:p>
          <a:p>
            <a:pPr marL="12700">
              <a:lnSpc>
                <a:spcPct val="100000"/>
              </a:lnSpc>
              <a:spcBef>
                <a:spcPts val="370"/>
              </a:spcBef>
              <a:tabLst>
                <a:tab pos="2743200" algn="l"/>
              </a:tabLst>
            </a:pPr>
            <a:r>
              <a:rPr sz="3200" spc="-1120" smtClean="0">
                <a:latin typeface="Arial MT"/>
                <a:cs typeface="Arial Black"/>
              </a:rPr>
              <a:t> </a:t>
            </a:r>
            <a:endParaRPr lang="en-IN" sz="3200" spc="-1120" dirty="0" smtClean="0">
              <a:latin typeface="Arial MT"/>
              <a:cs typeface="Arial Black"/>
            </a:endParaRPr>
          </a:p>
        </p:txBody>
      </p:sp>
      <p:pic>
        <p:nvPicPr>
          <p:cNvPr id="3074" name="Picture 2" descr="7 Things Great Leaders Do → Ian's Messy Desk"/>
          <p:cNvPicPr>
            <a:picLocks noChangeAspect="1" noChangeArrowheads="1"/>
          </p:cNvPicPr>
          <p:nvPr/>
        </p:nvPicPr>
        <p:blipFill>
          <a:blip r:embed="rId2"/>
          <a:srcRect/>
          <a:stretch>
            <a:fillRect/>
          </a:stretch>
        </p:blipFill>
        <p:spPr bwMode="auto">
          <a:xfrm>
            <a:off x="685800" y="2324100"/>
            <a:ext cx="7200254" cy="3810000"/>
          </a:xfrm>
          <a:prstGeom prst="rect">
            <a:avLst/>
          </a:prstGeom>
          <a:noFill/>
        </p:spPr>
      </p:pic>
      <p:pic>
        <p:nvPicPr>
          <p:cNvPr id="5" name="object 4"/>
          <p:cNvPicPr>
            <a:picLocks noChangeAspect="1"/>
          </p:cNvPicPr>
          <p:nvPr/>
        </p:nvPicPr>
        <p:blipFill>
          <a:blip r:embed="rId3" cstate="print"/>
          <a:stretch>
            <a:fillRect/>
          </a:stretch>
        </p:blipFill>
        <p:spPr>
          <a:xfrm rot="10800000">
            <a:off x="13101829" y="6018276"/>
            <a:ext cx="5186171" cy="429768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86600" y="2933700"/>
            <a:ext cx="10576560" cy="4016549"/>
          </a:xfrm>
          <a:prstGeom prst="rect">
            <a:avLst/>
          </a:prstGeom>
        </p:spPr>
        <p:txBody>
          <a:bodyPr vert="horz" wrap="square" lIns="0" tIns="60325" rIns="0" bIns="0" rtlCol="0">
            <a:spAutoFit/>
          </a:bodyPr>
          <a:lstStyle/>
          <a:p>
            <a:pPr marL="12700">
              <a:lnSpc>
                <a:spcPct val="100000"/>
              </a:lnSpc>
              <a:spcBef>
                <a:spcPts val="370"/>
              </a:spcBef>
              <a:tabLst>
                <a:tab pos="2743200" algn="l"/>
              </a:tabLst>
            </a:pPr>
            <a:r>
              <a:rPr sz="3200" smtClean="0">
                <a:solidFill>
                  <a:srgbClr val="0070C0"/>
                </a:solidFill>
                <a:latin typeface="Arial MT"/>
                <a:cs typeface="Arial Black"/>
              </a:rPr>
              <a:t> </a:t>
            </a:r>
            <a:endParaRPr lang="en-IN" sz="3200" dirty="0" smtClean="0">
              <a:solidFill>
                <a:srgbClr val="0070C0"/>
              </a:solidFill>
              <a:latin typeface="Arial MT"/>
              <a:cs typeface="Arial Black"/>
            </a:endParaRPr>
          </a:p>
          <a:p>
            <a:pPr marL="12700" marR="1271905">
              <a:lnSpc>
                <a:spcPct val="115900"/>
              </a:lnSpc>
              <a:spcBef>
                <a:spcPts val="10"/>
              </a:spcBef>
            </a:pPr>
            <a:r>
              <a:rPr sz="3400" b="1" smtClean="0">
                <a:solidFill>
                  <a:srgbClr val="0070C0"/>
                </a:solidFill>
                <a:cs typeface="Arial Black"/>
              </a:rPr>
              <a:t>9.C</a:t>
            </a:r>
            <a:r>
              <a:rPr lang="en-US" sz="3400" b="1" dirty="0" smtClean="0">
                <a:solidFill>
                  <a:srgbClr val="0070C0"/>
                </a:solidFill>
                <a:cs typeface="Arial Black"/>
              </a:rPr>
              <a:t>OMMITTEE</a:t>
            </a:r>
            <a:r>
              <a:rPr sz="3400" b="1" smtClean="0">
                <a:solidFill>
                  <a:srgbClr val="0070C0"/>
                </a:solidFill>
                <a:cs typeface="Arial Black"/>
              </a:rPr>
              <a:t> B</a:t>
            </a:r>
            <a:r>
              <a:rPr lang="en-US" sz="3400" b="1" dirty="0" smtClean="0">
                <a:solidFill>
                  <a:srgbClr val="0070C0"/>
                </a:solidFill>
                <a:cs typeface="Arial Black"/>
              </a:rPr>
              <a:t>ONUS</a:t>
            </a:r>
            <a:r>
              <a:rPr sz="3400" b="1" smtClean="0">
                <a:solidFill>
                  <a:srgbClr val="0070C0"/>
                </a:solidFill>
                <a:cs typeface="Arial Black"/>
              </a:rPr>
              <a:t> </a:t>
            </a:r>
            <a:r>
              <a:rPr sz="3400" b="1" dirty="0">
                <a:solidFill>
                  <a:srgbClr val="0070C0"/>
                </a:solidFill>
                <a:cs typeface="Arial Black"/>
              </a:rPr>
              <a:t>(9%)</a:t>
            </a:r>
            <a:endParaRPr sz="3400" b="1">
              <a:solidFill>
                <a:srgbClr val="0070C0"/>
              </a:solidFill>
              <a:cs typeface="Arial Black"/>
            </a:endParaRPr>
          </a:p>
          <a:p>
            <a:pPr marL="12700" marR="5080">
              <a:lnSpc>
                <a:spcPct val="115900"/>
              </a:lnSpc>
              <a:spcBef>
                <a:spcPts val="15"/>
              </a:spcBef>
              <a:tabLst>
                <a:tab pos="2819400" algn="l"/>
              </a:tabLst>
            </a:pPr>
            <a:r>
              <a:rPr sz="3200" smtClean="0">
                <a:latin typeface="+mj-lt"/>
                <a:cs typeface="Arial Black"/>
              </a:rPr>
              <a:t>Committee</a:t>
            </a:r>
            <a:r>
              <a:rPr lang="en-IN" sz="3200" dirty="0" smtClean="0">
                <a:latin typeface="+mj-lt"/>
                <a:cs typeface="Arial Black"/>
              </a:rPr>
              <a:t> </a:t>
            </a:r>
            <a:r>
              <a:rPr sz="3200" smtClean="0">
                <a:latin typeface="+mj-lt"/>
                <a:cs typeface="Arial Black"/>
              </a:rPr>
              <a:t>bonus </a:t>
            </a:r>
            <a:r>
              <a:rPr sz="3200" dirty="0">
                <a:latin typeface="+mj-lt"/>
                <a:cs typeface="Arial Black"/>
              </a:rPr>
              <a:t>is calculated every month as 9% from current month total  company BV and split and paid for all the current month all committee  members equally based on Committee </a:t>
            </a:r>
            <a:r>
              <a:rPr sz="3200">
                <a:latin typeface="+mj-lt"/>
                <a:cs typeface="Arial Black"/>
              </a:rPr>
              <a:t>bonus </a:t>
            </a:r>
            <a:r>
              <a:rPr sz="3200" smtClean="0">
                <a:latin typeface="+mj-lt"/>
                <a:cs typeface="Arial Black"/>
              </a:rPr>
              <a:t>points</a:t>
            </a:r>
            <a:endParaRPr lang="en-IN" sz="3200" dirty="0" smtClean="0">
              <a:latin typeface="+mj-lt"/>
              <a:cs typeface="Arial Black"/>
            </a:endParaRPr>
          </a:p>
          <a:p>
            <a:pPr marL="12700" marR="5080">
              <a:lnSpc>
                <a:spcPct val="115900"/>
              </a:lnSpc>
              <a:spcBef>
                <a:spcPts val="15"/>
              </a:spcBef>
              <a:tabLst>
                <a:tab pos="2819400" algn="l"/>
              </a:tabLst>
            </a:pPr>
            <a:endParaRPr sz="3200">
              <a:latin typeface="Arial MT"/>
              <a:cs typeface="Arial Black"/>
            </a:endParaRPr>
          </a:p>
        </p:txBody>
      </p:sp>
      <p:sp>
        <p:nvSpPr>
          <p:cNvPr id="7170" name="AutoShape 2" descr="Committee Stock Photos, Royalty Free Committee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Committee Stock Photos, Royalty Free Committee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Managing Committee Meeting Service in Ulwe, Navi Mumbai, S. R Associates |  ID: 18103196955"/>
          <p:cNvPicPr>
            <a:picLocks noChangeAspect="1" noChangeArrowheads="1"/>
          </p:cNvPicPr>
          <p:nvPr/>
        </p:nvPicPr>
        <p:blipFill>
          <a:blip r:embed="rId2"/>
          <a:srcRect/>
          <a:stretch>
            <a:fillRect/>
          </a:stretch>
        </p:blipFill>
        <p:spPr bwMode="auto">
          <a:xfrm>
            <a:off x="1905000" y="3009900"/>
            <a:ext cx="4762500" cy="3571875"/>
          </a:xfrm>
          <a:prstGeom prst="rect">
            <a:avLst/>
          </a:prstGeom>
          <a:noFill/>
        </p:spPr>
      </p:pic>
      <p:pic>
        <p:nvPicPr>
          <p:cNvPr id="6" name="object 4"/>
          <p:cNvPicPr>
            <a:picLocks noChangeAspect="1"/>
          </p:cNvPicPr>
          <p:nvPr/>
        </p:nvPicPr>
        <p:blipFill>
          <a:blip r:embed="rId3" cstate="print"/>
          <a:stretch>
            <a:fillRect/>
          </a:stretch>
        </p:blipFill>
        <p:spPr>
          <a:xfrm rot="10800000">
            <a:off x="13101829" y="6018276"/>
            <a:ext cx="5186171" cy="429768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Bottom)">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lide(fromBottom)">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object 2"/>
          <p:cNvSpPr txBox="1"/>
          <p:nvPr/>
        </p:nvSpPr>
        <p:spPr>
          <a:xfrm>
            <a:off x="6858000" y="2552700"/>
            <a:ext cx="10210800" cy="3963842"/>
          </a:xfrm>
          <a:prstGeom prst="rect">
            <a:avLst/>
          </a:prstGeom>
        </p:spPr>
        <p:txBody>
          <a:bodyPr vert="horz" wrap="square" lIns="0" tIns="60325" rIns="0" bIns="0" rtlCol="0">
            <a:spAutoFit/>
          </a:bodyPr>
          <a:lstStyle/>
          <a:p>
            <a:pPr marL="12700" marR="5080" algn="just">
              <a:lnSpc>
                <a:spcPct val="115900"/>
              </a:lnSpc>
              <a:spcBef>
                <a:spcPts val="15"/>
              </a:spcBef>
              <a:tabLst>
                <a:tab pos="2819400" algn="l"/>
              </a:tabLst>
            </a:pPr>
            <a:r>
              <a:rPr lang="en-US" sz="3200" dirty="0" smtClean="0">
                <a:latin typeface="Arial MT"/>
                <a:cs typeface="Arial Black"/>
              </a:rPr>
              <a:t>	</a:t>
            </a:r>
            <a:endParaRPr sz="3200">
              <a:latin typeface="Arial MT"/>
              <a:cs typeface="Arial Black"/>
            </a:endParaRPr>
          </a:p>
          <a:p>
            <a:pPr marL="1130935" lvl="1" indent="-661670" algn="just">
              <a:spcBef>
                <a:spcPts val="890"/>
              </a:spcBef>
              <a:buSzPct val="94117"/>
              <a:buAutoNum type="arabicPeriod" startAt="10"/>
              <a:tabLst>
                <a:tab pos="674370" algn="l"/>
              </a:tabLst>
            </a:pPr>
            <a:r>
              <a:rPr sz="3400" b="1" smtClean="0">
                <a:solidFill>
                  <a:srgbClr val="0070C0"/>
                </a:solidFill>
                <a:cs typeface="Arial Black"/>
              </a:rPr>
              <a:t>P</a:t>
            </a:r>
            <a:r>
              <a:rPr lang="en-US" sz="3400" b="1" dirty="0" smtClean="0">
                <a:solidFill>
                  <a:srgbClr val="0070C0"/>
                </a:solidFill>
                <a:cs typeface="Arial Black"/>
              </a:rPr>
              <a:t>AID AS PRESIDENT BONUS</a:t>
            </a:r>
            <a:r>
              <a:rPr sz="3400" b="1" smtClean="0">
                <a:solidFill>
                  <a:srgbClr val="0070C0"/>
                </a:solidFill>
                <a:cs typeface="Arial Black"/>
              </a:rPr>
              <a:t> </a:t>
            </a:r>
            <a:r>
              <a:rPr sz="3400" b="1" dirty="0">
                <a:solidFill>
                  <a:srgbClr val="0070C0"/>
                </a:solidFill>
                <a:cs typeface="Arial Black"/>
              </a:rPr>
              <a:t>(</a:t>
            </a:r>
            <a:r>
              <a:rPr sz="3400" b="1">
                <a:solidFill>
                  <a:srgbClr val="0070C0"/>
                </a:solidFill>
                <a:cs typeface="Arial Black"/>
              </a:rPr>
              <a:t>2</a:t>
            </a:r>
            <a:r>
              <a:rPr sz="3400" b="1" smtClean="0">
                <a:solidFill>
                  <a:srgbClr val="0070C0"/>
                </a:solidFill>
                <a:cs typeface="Arial Black"/>
              </a:rPr>
              <a:t>%)</a:t>
            </a:r>
            <a:r>
              <a:rPr lang="en-IN" sz="3400" b="1" dirty="0">
                <a:solidFill>
                  <a:srgbClr val="0070C0"/>
                </a:solidFill>
                <a:cs typeface="Arial Black"/>
              </a:rPr>
              <a:t> </a:t>
            </a:r>
            <a:endParaRPr lang="en-IN" sz="3400" b="1" dirty="0" smtClean="0">
              <a:solidFill>
                <a:srgbClr val="0070C0"/>
              </a:solidFill>
              <a:cs typeface="Arial Black"/>
            </a:endParaRPr>
          </a:p>
          <a:p>
            <a:pPr marL="673735" indent="-661670" algn="just">
              <a:lnSpc>
                <a:spcPct val="100000"/>
              </a:lnSpc>
              <a:spcBef>
                <a:spcPts val="890"/>
              </a:spcBef>
              <a:buSzPct val="94117"/>
              <a:tabLst>
                <a:tab pos="674370" algn="l"/>
              </a:tabLst>
            </a:pPr>
            <a:r>
              <a:rPr lang="en-US" sz="3200" dirty="0" smtClean="0">
                <a:cs typeface="Arial Black"/>
              </a:rPr>
              <a:t>	</a:t>
            </a:r>
            <a:r>
              <a:rPr sz="3200" smtClean="0">
                <a:cs typeface="Arial Black"/>
              </a:rPr>
              <a:t>Paid </a:t>
            </a:r>
            <a:r>
              <a:rPr sz="3200" dirty="0">
                <a:cs typeface="Arial Black"/>
              </a:rPr>
              <a:t>as president </a:t>
            </a:r>
            <a:r>
              <a:rPr sz="3200">
                <a:cs typeface="Arial Black"/>
              </a:rPr>
              <a:t>bonus </a:t>
            </a:r>
            <a:r>
              <a:rPr sz="3200" smtClean="0">
                <a:cs typeface="Arial Black"/>
              </a:rPr>
              <a:t>is</a:t>
            </a:r>
            <a:r>
              <a:rPr lang="en-US" sz="3200" dirty="0" smtClean="0">
                <a:cs typeface="Arial Black"/>
              </a:rPr>
              <a:t> </a:t>
            </a:r>
            <a:r>
              <a:rPr sz="3200" smtClean="0">
                <a:cs typeface="Arial Black"/>
              </a:rPr>
              <a:t>calculated </a:t>
            </a:r>
            <a:r>
              <a:rPr sz="3200" dirty="0">
                <a:cs typeface="Arial Black"/>
              </a:rPr>
              <a:t>every month </a:t>
            </a:r>
            <a:r>
              <a:rPr sz="3200">
                <a:cs typeface="Arial Black"/>
              </a:rPr>
              <a:t>as </a:t>
            </a:r>
            <a:r>
              <a:rPr sz="3200" smtClean="0">
                <a:cs typeface="Arial Black"/>
              </a:rPr>
              <a:t>2%from</a:t>
            </a:r>
            <a:r>
              <a:rPr lang="en-US" sz="3200" dirty="0" smtClean="0">
                <a:cs typeface="Arial Black"/>
              </a:rPr>
              <a:t> </a:t>
            </a:r>
            <a:r>
              <a:rPr sz="3200" smtClean="0">
                <a:cs typeface="Arial Black"/>
              </a:rPr>
              <a:t>current</a:t>
            </a:r>
            <a:r>
              <a:rPr lang="en-IN" sz="3200" dirty="0" smtClean="0">
                <a:cs typeface="Arial Black"/>
              </a:rPr>
              <a:t> </a:t>
            </a:r>
            <a:r>
              <a:rPr sz="3200" smtClean="0">
                <a:cs typeface="Arial Black"/>
              </a:rPr>
              <a:t>month </a:t>
            </a:r>
            <a:r>
              <a:rPr sz="3200">
                <a:cs typeface="Arial Black"/>
              </a:rPr>
              <a:t>total </a:t>
            </a:r>
            <a:r>
              <a:rPr sz="3200" smtClean="0">
                <a:cs typeface="Arial Black"/>
              </a:rPr>
              <a:t>company</a:t>
            </a:r>
            <a:r>
              <a:rPr lang="en-US" sz="3200" dirty="0" smtClean="0">
                <a:cs typeface="Arial Black"/>
              </a:rPr>
              <a:t> </a:t>
            </a:r>
            <a:r>
              <a:rPr sz="3200" smtClean="0">
                <a:cs typeface="Arial Black"/>
              </a:rPr>
              <a:t>BV and</a:t>
            </a:r>
            <a:r>
              <a:rPr lang="en-IN" sz="3200" dirty="0" smtClean="0">
                <a:cs typeface="Arial Black"/>
              </a:rPr>
              <a:t> </a:t>
            </a:r>
            <a:r>
              <a:rPr sz="3200" smtClean="0">
                <a:cs typeface="Arial Black"/>
              </a:rPr>
              <a:t>split and</a:t>
            </a:r>
            <a:r>
              <a:rPr lang="en-US" sz="3200" dirty="0" smtClean="0">
                <a:cs typeface="Arial Black"/>
              </a:rPr>
              <a:t> </a:t>
            </a:r>
            <a:r>
              <a:rPr sz="3200" smtClean="0">
                <a:cs typeface="Arial Black"/>
              </a:rPr>
              <a:t>paid </a:t>
            </a:r>
            <a:r>
              <a:rPr sz="3200" dirty="0">
                <a:cs typeface="Arial Black"/>
              </a:rPr>
              <a:t>for all the current month  President </a:t>
            </a:r>
            <a:r>
              <a:rPr sz="3200">
                <a:cs typeface="Arial Black"/>
              </a:rPr>
              <a:t>Title </a:t>
            </a:r>
            <a:r>
              <a:rPr sz="3200" smtClean="0">
                <a:cs typeface="Arial Black"/>
              </a:rPr>
              <a:t>holders</a:t>
            </a:r>
            <a:r>
              <a:rPr lang="en-US" sz="3200" dirty="0" smtClean="0">
                <a:cs typeface="Arial Black"/>
              </a:rPr>
              <a:t> </a:t>
            </a:r>
            <a:r>
              <a:rPr sz="3200" smtClean="0">
                <a:cs typeface="Arial Black"/>
              </a:rPr>
              <a:t>equally</a:t>
            </a:r>
            <a:r>
              <a:rPr lang="en-IN" sz="3200" dirty="0" smtClean="0">
                <a:cs typeface="Arial Black"/>
              </a:rPr>
              <a:t>.</a:t>
            </a:r>
          </a:p>
          <a:p>
            <a:pPr marL="673735" indent="-661670" algn="just">
              <a:lnSpc>
                <a:spcPct val="100000"/>
              </a:lnSpc>
              <a:spcBef>
                <a:spcPts val="890"/>
              </a:spcBef>
              <a:buSzPct val="94117"/>
              <a:tabLst>
                <a:tab pos="674370" algn="l"/>
              </a:tabLst>
            </a:pPr>
            <a:endParaRPr sz="3200">
              <a:latin typeface="Arial MT"/>
              <a:cs typeface="Arial Black"/>
            </a:endParaRPr>
          </a:p>
        </p:txBody>
      </p:sp>
      <p:pic>
        <p:nvPicPr>
          <p:cNvPr id="1025" name="Picture 1" descr="C:\Users\Suresh\Desktop\raksha ppt\president.png"/>
          <p:cNvPicPr>
            <a:picLocks noChangeAspect="1" noChangeArrowheads="1"/>
          </p:cNvPicPr>
          <p:nvPr/>
        </p:nvPicPr>
        <p:blipFill>
          <a:blip r:embed="rId2"/>
          <a:srcRect/>
          <a:stretch>
            <a:fillRect/>
          </a:stretch>
        </p:blipFill>
        <p:spPr bwMode="auto">
          <a:xfrm>
            <a:off x="2286000" y="2705100"/>
            <a:ext cx="3017838" cy="3017838"/>
          </a:xfrm>
          <a:prstGeom prst="rect">
            <a:avLst/>
          </a:prstGeom>
          <a:noFill/>
        </p:spPr>
      </p:pic>
      <p:pic>
        <p:nvPicPr>
          <p:cNvPr id="5" name="object 4"/>
          <p:cNvPicPr>
            <a:picLocks noChangeAspect="1"/>
          </p:cNvPicPr>
          <p:nvPr/>
        </p:nvPicPr>
        <p:blipFill>
          <a:blip r:embed="rId3" cstate="print"/>
          <a:stretch>
            <a:fillRect/>
          </a:stretch>
        </p:blipFill>
        <p:spPr>
          <a:xfrm rot="10800000">
            <a:off x="13101829" y="6018276"/>
            <a:ext cx="5186171" cy="429768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Star Performer Keywords - AiHello Documentation"/>
          <p:cNvPicPr>
            <a:picLocks noChangeAspect="1" noChangeArrowheads="1"/>
          </p:cNvPicPr>
          <p:nvPr/>
        </p:nvPicPr>
        <p:blipFill>
          <a:blip r:embed="rId2"/>
          <a:srcRect/>
          <a:stretch>
            <a:fillRect/>
          </a:stretch>
        </p:blipFill>
        <p:spPr bwMode="auto">
          <a:xfrm>
            <a:off x="0" y="1257300"/>
            <a:ext cx="9144000" cy="6505576"/>
          </a:xfrm>
          <a:prstGeom prst="rect">
            <a:avLst/>
          </a:prstGeom>
          <a:noFill/>
        </p:spPr>
      </p:pic>
      <p:sp>
        <p:nvSpPr>
          <p:cNvPr id="3" name="object 2"/>
          <p:cNvSpPr txBox="1"/>
          <p:nvPr/>
        </p:nvSpPr>
        <p:spPr>
          <a:xfrm>
            <a:off x="7315200" y="2324100"/>
            <a:ext cx="10424160" cy="3864519"/>
          </a:xfrm>
          <a:prstGeom prst="rect">
            <a:avLst/>
          </a:prstGeom>
        </p:spPr>
        <p:txBody>
          <a:bodyPr vert="horz" wrap="square" lIns="0" tIns="60325" rIns="0" bIns="0" rtlCol="0">
            <a:spAutoFit/>
          </a:bodyPr>
          <a:lstStyle/>
          <a:p>
            <a:pPr marL="673735" indent="-661670">
              <a:lnSpc>
                <a:spcPct val="100000"/>
              </a:lnSpc>
              <a:spcBef>
                <a:spcPts val="890"/>
              </a:spcBef>
              <a:buSzPct val="94117"/>
              <a:tabLst>
                <a:tab pos="674370" algn="l"/>
              </a:tabLst>
            </a:pPr>
            <a:endParaRPr sz="3200">
              <a:cs typeface="Arial Black"/>
            </a:endParaRPr>
          </a:p>
          <a:p>
            <a:pPr marL="683260" indent="-671195">
              <a:lnSpc>
                <a:spcPct val="100000"/>
              </a:lnSpc>
              <a:spcBef>
                <a:spcPts val="620"/>
              </a:spcBef>
              <a:buSzPct val="94117"/>
              <a:buAutoNum type="arabicPeriod" startAt="11"/>
              <a:tabLst>
                <a:tab pos="683895" algn="l"/>
              </a:tabLst>
            </a:pPr>
            <a:r>
              <a:rPr sz="3400" b="1" smtClean="0">
                <a:solidFill>
                  <a:srgbClr val="0070C0"/>
                </a:solidFill>
                <a:cs typeface="Arial Black"/>
              </a:rPr>
              <a:t>S</a:t>
            </a:r>
            <a:r>
              <a:rPr lang="en-US" sz="3400" b="1" dirty="0" smtClean="0">
                <a:solidFill>
                  <a:srgbClr val="0070C0"/>
                </a:solidFill>
                <a:cs typeface="Arial Black"/>
              </a:rPr>
              <a:t>TAR PRESIDENT BONUS</a:t>
            </a:r>
            <a:r>
              <a:rPr sz="3400" b="1" smtClean="0">
                <a:solidFill>
                  <a:srgbClr val="0070C0"/>
                </a:solidFill>
                <a:cs typeface="Arial Black"/>
              </a:rPr>
              <a:t> </a:t>
            </a:r>
            <a:r>
              <a:rPr sz="3400" b="1" dirty="0">
                <a:solidFill>
                  <a:srgbClr val="0070C0"/>
                </a:solidFill>
                <a:cs typeface="Arial Black"/>
              </a:rPr>
              <a:t>(</a:t>
            </a:r>
            <a:r>
              <a:rPr sz="3400" b="1">
                <a:solidFill>
                  <a:srgbClr val="0070C0"/>
                </a:solidFill>
                <a:cs typeface="Arial Black"/>
              </a:rPr>
              <a:t>2</a:t>
            </a:r>
            <a:r>
              <a:rPr sz="3400" b="1" smtClean="0">
                <a:solidFill>
                  <a:srgbClr val="0070C0"/>
                </a:solidFill>
                <a:cs typeface="Arial Black"/>
              </a:rPr>
              <a:t>%)</a:t>
            </a:r>
            <a:endParaRPr lang="en-US" sz="3400" b="1" dirty="0" smtClean="0">
              <a:solidFill>
                <a:srgbClr val="0070C0"/>
              </a:solidFill>
              <a:cs typeface="Arial Black"/>
            </a:endParaRPr>
          </a:p>
          <a:p>
            <a:pPr marL="683260" indent="-671195">
              <a:lnSpc>
                <a:spcPct val="100000"/>
              </a:lnSpc>
              <a:spcBef>
                <a:spcPts val="620"/>
              </a:spcBef>
              <a:buSzPct val="94117"/>
              <a:buAutoNum type="arabicPeriod" startAt="11"/>
              <a:tabLst>
                <a:tab pos="683895" algn="l"/>
              </a:tabLst>
            </a:pPr>
            <a:endParaRPr sz="3400">
              <a:cs typeface="Arial Black"/>
            </a:endParaRPr>
          </a:p>
          <a:p>
            <a:pPr marL="12700">
              <a:lnSpc>
                <a:spcPct val="100000"/>
              </a:lnSpc>
              <a:spcBef>
                <a:spcPts val="360"/>
              </a:spcBef>
            </a:pPr>
            <a:r>
              <a:rPr sz="3200" dirty="0">
                <a:cs typeface="Arial Black"/>
              </a:rPr>
              <a:t>Star president bonus is calculated every month as 2% from current month</a:t>
            </a:r>
            <a:endParaRPr sz="3200">
              <a:cs typeface="Arial Black"/>
            </a:endParaRPr>
          </a:p>
          <a:p>
            <a:pPr marL="12700">
              <a:lnSpc>
                <a:spcPct val="100000"/>
              </a:lnSpc>
              <a:spcBef>
                <a:spcPts val="650"/>
              </a:spcBef>
            </a:pPr>
            <a:r>
              <a:rPr lang="en-US" sz="3200" dirty="0" smtClean="0">
                <a:cs typeface="Arial Black"/>
              </a:rPr>
              <a:t>T</a:t>
            </a:r>
            <a:r>
              <a:rPr sz="3200" smtClean="0">
                <a:cs typeface="Arial Black"/>
              </a:rPr>
              <a:t>otal</a:t>
            </a:r>
            <a:r>
              <a:rPr lang="en-IN" sz="3200" dirty="0" smtClean="0">
                <a:cs typeface="Arial Black"/>
              </a:rPr>
              <a:t> </a:t>
            </a:r>
            <a:r>
              <a:rPr sz="3200" smtClean="0">
                <a:cs typeface="Arial Black"/>
              </a:rPr>
              <a:t>company </a:t>
            </a:r>
            <a:r>
              <a:rPr sz="3200" dirty="0">
                <a:cs typeface="Arial Black"/>
              </a:rPr>
              <a:t>BV and split and paid for all the current month Star President </a:t>
            </a:r>
            <a:r>
              <a:rPr sz="3200">
                <a:cs typeface="Arial Black"/>
              </a:rPr>
              <a:t>Title </a:t>
            </a:r>
            <a:r>
              <a:rPr sz="3200" smtClean="0">
                <a:cs typeface="Arial Black"/>
              </a:rPr>
              <a:t>holders </a:t>
            </a:r>
            <a:r>
              <a:rPr sz="3200" dirty="0">
                <a:cs typeface="Arial Black"/>
              </a:rPr>
              <a:t>equally.</a:t>
            </a:r>
            <a:endParaRPr sz="3200">
              <a:cs typeface="Arial Black"/>
            </a:endParaRPr>
          </a:p>
        </p:txBody>
      </p:sp>
      <p:pic>
        <p:nvPicPr>
          <p:cNvPr id="5" name="object 4"/>
          <p:cNvPicPr>
            <a:picLocks noChangeAspect="1"/>
          </p:cNvPicPr>
          <p:nvPr/>
        </p:nvPicPr>
        <p:blipFill>
          <a:blip r:embed="rId3" cstate="print"/>
          <a:stretch>
            <a:fillRect/>
          </a:stretch>
        </p:blipFill>
        <p:spPr>
          <a:xfrm rot="10800000">
            <a:off x="13101829" y="6018276"/>
            <a:ext cx="5186171" cy="429768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28897" y="2144866"/>
            <a:ext cx="6484001" cy="3278750"/>
          </a:xfrm>
          <a:prstGeom prst="rect">
            <a:avLst/>
          </a:prstGeom>
        </p:spPr>
      </p:pic>
      <p:pic>
        <p:nvPicPr>
          <p:cNvPr id="3" name="object 3"/>
          <p:cNvPicPr/>
          <p:nvPr/>
        </p:nvPicPr>
        <p:blipFill>
          <a:blip r:embed="rId3" cstate="print"/>
          <a:stretch>
            <a:fillRect/>
          </a:stretch>
        </p:blipFill>
        <p:spPr>
          <a:xfrm>
            <a:off x="7104915" y="5989350"/>
            <a:ext cx="4728917" cy="3642299"/>
          </a:xfrm>
          <a:prstGeom prst="rect">
            <a:avLst/>
          </a:prstGeom>
        </p:spPr>
      </p:pic>
      <p:sp>
        <p:nvSpPr>
          <p:cNvPr id="4" name="object 4"/>
          <p:cNvSpPr txBox="1">
            <a:spLocks noGrp="1"/>
          </p:cNvSpPr>
          <p:nvPr>
            <p:ph type="title"/>
          </p:nvPr>
        </p:nvSpPr>
        <p:spPr>
          <a:xfrm>
            <a:off x="4932679" y="286919"/>
            <a:ext cx="8912860" cy="1226820"/>
          </a:xfrm>
          <a:prstGeom prst="rect">
            <a:avLst/>
          </a:prstGeom>
        </p:spPr>
        <p:txBody>
          <a:bodyPr vert="horz" wrap="square" lIns="0" tIns="12700" rIns="0" bIns="0" rtlCol="0">
            <a:spAutoFit/>
          </a:bodyPr>
          <a:lstStyle/>
          <a:p>
            <a:pPr marL="1612900" marR="5080" indent="-1600200">
              <a:lnSpc>
                <a:spcPct val="115900"/>
              </a:lnSpc>
              <a:spcBef>
                <a:spcPts val="100"/>
              </a:spcBef>
              <a:tabLst>
                <a:tab pos="4342130" algn="l"/>
              </a:tabLst>
            </a:pPr>
            <a:r>
              <a:rPr sz="3400" spc="170" dirty="0"/>
              <a:t>The</a:t>
            </a:r>
            <a:r>
              <a:rPr sz="3400" spc="100" dirty="0"/>
              <a:t> </a:t>
            </a:r>
            <a:r>
              <a:rPr sz="3400" spc="250" dirty="0"/>
              <a:t>table</a:t>
            </a:r>
            <a:r>
              <a:rPr sz="3400" spc="195" dirty="0"/>
              <a:t> </a:t>
            </a:r>
            <a:r>
              <a:rPr sz="3400" spc="260" dirty="0"/>
              <a:t>below</a:t>
            </a:r>
            <a:r>
              <a:rPr sz="3400" spc="190" dirty="0"/>
              <a:t> </a:t>
            </a:r>
            <a:r>
              <a:rPr sz="3400" spc="155" dirty="0"/>
              <a:t>gives</a:t>
            </a:r>
            <a:r>
              <a:rPr sz="3400" spc="40" dirty="0"/>
              <a:t> </a:t>
            </a:r>
            <a:r>
              <a:rPr sz="3400" spc="140" dirty="0"/>
              <a:t>you</a:t>
            </a:r>
            <a:r>
              <a:rPr sz="3400" spc="70" dirty="0"/>
              <a:t> </a:t>
            </a:r>
            <a:r>
              <a:rPr sz="3400" spc="225" dirty="0"/>
              <a:t>the</a:t>
            </a:r>
            <a:r>
              <a:rPr sz="3400" spc="200" dirty="0"/>
              <a:t> </a:t>
            </a:r>
            <a:r>
              <a:rPr sz="3400" spc="265" dirty="0"/>
              <a:t>detailed </a:t>
            </a:r>
            <a:r>
              <a:rPr sz="3400" spc="-930" dirty="0"/>
              <a:t> </a:t>
            </a:r>
            <a:r>
              <a:rPr sz="3400" spc="204" dirty="0"/>
              <a:t>L</a:t>
            </a:r>
            <a:r>
              <a:rPr sz="3400" spc="200" dirty="0"/>
              <a:t>ea</a:t>
            </a:r>
            <a:r>
              <a:rPr sz="3400" spc="204" dirty="0"/>
              <a:t>d</a:t>
            </a:r>
            <a:r>
              <a:rPr sz="3400" spc="200" dirty="0"/>
              <a:t>e</a:t>
            </a:r>
            <a:r>
              <a:rPr sz="3400" spc="204" dirty="0"/>
              <a:t>r</a:t>
            </a:r>
            <a:r>
              <a:rPr sz="3400" spc="200" dirty="0"/>
              <a:t>s</a:t>
            </a:r>
            <a:r>
              <a:rPr sz="3400" spc="204" dirty="0"/>
              <a:t>h</a:t>
            </a:r>
            <a:r>
              <a:rPr sz="3400" spc="210" dirty="0"/>
              <a:t>i</a:t>
            </a:r>
            <a:r>
              <a:rPr sz="3400" spc="-5" dirty="0"/>
              <a:t>p</a:t>
            </a:r>
            <a:r>
              <a:rPr sz="3400" dirty="0"/>
              <a:t>	</a:t>
            </a:r>
            <a:r>
              <a:rPr sz="3400" spc="45" dirty="0"/>
              <a:t>BONU</a:t>
            </a:r>
            <a:r>
              <a:rPr sz="3400" spc="-5" dirty="0"/>
              <a:t>S</a:t>
            </a:r>
            <a:r>
              <a:rPr sz="3400" spc="-490" dirty="0"/>
              <a:t> </a:t>
            </a:r>
            <a:r>
              <a:rPr sz="3400" spc="175" dirty="0"/>
              <a:t>P</a:t>
            </a:r>
            <a:r>
              <a:rPr sz="3400" spc="170" dirty="0"/>
              <a:t>o</a:t>
            </a:r>
            <a:r>
              <a:rPr sz="3400" spc="175" dirty="0"/>
              <a:t>i</a:t>
            </a:r>
            <a:r>
              <a:rPr sz="3400" spc="170" dirty="0"/>
              <a:t>n</a:t>
            </a:r>
            <a:r>
              <a:rPr sz="3400" spc="165" dirty="0"/>
              <a:t>t</a:t>
            </a:r>
            <a:r>
              <a:rPr sz="3400" spc="-5" dirty="0"/>
              <a:t>s</a:t>
            </a:r>
            <a:endParaRPr sz="340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SOCASH | Rewards"/>
          <p:cNvPicPr>
            <a:picLocks noChangeAspect="1" noChangeArrowheads="1"/>
          </p:cNvPicPr>
          <p:nvPr/>
        </p:nvPicPr>
        <p:blipFill>
          <a:blip r:embed="rId2"/>
          <a:srcRect/>
          <a:stretch>
            <a:fillRect/>
          </a:stretch>
        </p:blipFill>
        <p:spPr bwMode="auto">
          <a:xfrm>
            <a:off x="11719152" y="495300"/>
            <a:ext cx="5997348" cy="3124200"/>
          </a:xfrm>
          <a:prstGeom prst="rect">
            <a:avLst/>
          </a:prstGeom>
          <a:noFill/>
        </p:spPr>
      </p:pic>
      <p:sp>
        <p:nvSpPr>
          <p:cNvPr id="5" name="object 5"/>
          <p:cNvSpPr txBox="1"/>
          <p:nvPr/>
        </p:nvSpPr>
        <p:spPr>
          <a:xfrm>
            <a:off x="399389" y="278358"/>
            <a:ext cx="17114520" cy="8710077"/>
          </a:xfrm>
          <a:prstGeom prst="rect">
            <a:avLst/>
          </a:prstGeom>
        </p:spPr>
        <p:txBody>
          <a:bodyPr vert="horz" wrap="square" lIns="0" tIns="285115" rIns="0" bIns="0" rtlCol="0">
            <a:spAutoFit/>
          </a:bodyPr>
          <a:lstStyle/>
          <a:p>
            <a:pPr marL="12700">
              <a:lnSpc>
                <a:spcPts val="3690"/>
              </a:lnSpc>
              <a:spcBef>
                <a:spcPts val="2150"/>
              </a:spcBef>
            </a:pPr>
            <a:r>
              <a:rPr lang="en-US" sz="3600" b="1" dirty="0" smtClean="0">
                <a:solidFill>
                  <a:srgbClr val="0070C0"/>
                </a:solidFill>
                <a:latin typeface="+mj-lt"/>
                <a:cs typeface="Arial Black"/>
              </a:rPr>
              <a:t>12.</a:t>
            </a:r>
            <a:r>
              <a:rPr sz="3600" b="1" smtClean="0">
                <a:solidFill>
                  <a:srgbClr val="0070C0"/>
                </a:solidFill>
                <a:latin typeface="+mj-lt"/>
                <a:cs typeface="Arial Black"/>
              </a:rPr>
              <a:t>Guaranteed </a:t>
            </a:r>
            <a:r>
              <a:rPr sz="3600" b="1" dirty="0">
                <a:solidFill>
                  <a:srgbClr val="0070C0"/>
                </a:solidFill>
                <a:latin typeface="+mj-lt"/>
                <a:cs typeface="Arial Black"/>
              </a:rPr>
              <a:t>Royalty </a:t>
            </a:r>
            <a:r>
              <a:rPr sz="3600" b="1">
                <a:solidFill>
                  <a:srgbClr val="0070C0"/>
                </a:solidFill>
                <a:latin typeface="+mj-lt"/>
                <a:cs typeface="Arial Black"/>
              </a:rPr>
              <a:t>bonus </a:t>
            </a:r>
            <a:endParaRPr lang="en-US" sz="3600" b="1" dirty="0" smtClean="0">
              <a:solidFill>
                <a:srgbClr val="0070C0"/>
              </a:solidFill>
              <a:latin typeface="+mj-lt"/>
              <a:cs typeface="Arial Black"/>
            </a:endParaRPr>
          </a:p>
          <a:p>
            <a:pPr marL="12700">
              <a:lnSpc>
                <a:spcPts val="3690"/>
              </a:lnSpc>
              <a:spcBef>
                <a:spcPts val="2150"/>
              </a:spcBef>
            </a:pPr>
            <a:r>
              <a:rPr lang="en-US" sz="3200" dirty="0" smtClean="0">
                <a:cs typeface="Arial Black"/>
              </a:rPr>
              <a:t>Guaranteed Royalty bonus </a:t>
            </a:r>
            <a:r>
              <a:rPr lang="en-US" sz="3200" dirty="0" smtClean="0">
                <a:cs typeface="Arial Black"/>
              </a:rPr>
              <a:t> </a:t>
            </a:r>
            <a:r>
              <a:rPr sz="3200" smtClean="0">
                <a:latin typeface="+mj-lt"/>
                <a:cs typeface="Arial Black"/>
              </a:rPr>
              <a:t>is </a:t>
            </a:r>
            <a:r>
              <a:rPr sz="3200" dirty="0">
                <a:latin typeface="+mj-lt"/>
                <a:cs typeface="Arial Black"/>
              </a:rPr>
              <a:t>calculated </a:t>
            </a:r>
            <a:r>
              <a:rPr sz="3200">
                <a:latin typeface="+mj-lt"/>
                <a:cs typeface="Arial Black"/>
              </a:rPr>
              <a:t>every </a:t>
            </a:r>
            <a:r>
              <a:rPr sz="3200" smtClean="0">
                <a:latin typeface="+mj-lt"/>
                <a:cs typeface="Arial Black"/>
              </a:rPr>
              <a:t>month</a:t>
            </a:r>
            <a:endParaRPr lang="en-US" sz="3200" dirty="0" smtClean="0">
              <a:latin typeface="+mj-lt"/>
              <a:cs typeface="Arial Black"/>
            </a:endParaRPr>
          </a:p>
          <a:p>
            <a:pPr marL="12700">
              <a:lnSpc>
                <a:spcPts val="3690"/>
              </a:lnSpc>
              <a:spcBef>
                <a:spcPts val="2150"/>
              </a:spcBef>
            </a:pPr>
            <a:r>
              <a:rPr sz="3200" smtClean="0">
                <a:latin typeface="+mj-lt"/>
                <a:cs typeface="Arial Black"/>
              </a:rPr>
              <a:t>as 2% from</a:t>
            </a:r>
            <a:r>
              <a:rPr lang="en-US" sz="3200" dirty="0" smtClean="0">
                <a:latin typeface="+mj-lt"/>
                <a:cs typeface="Arial Black"/>
              </a:rPr>
              <a:t> </a:t>
            </a:r>
            <a:r>
              <a:rPr sz="3200" smtClean="0">
                <a:latin typeface="+mj-lt"/>
                <a:cs typeface="Arial Black"/>
              </a:rPr>
              <a:t>current month</a:t>
            </a:r>
            <a:r>
              <a:rPr lang="en-US" sz="3200" dirty="0" smtClean="0">
                <a:latin typeface="+mj-lt"/>
                <a:cs typeface="Arial Black"/>
              </a:rPr>
              <a:t> </a:t>
            </a:r>
            <a:r>
              <a:rPr sz="3200" smtClean="0">
                <a:latin typeface="+mj-lt"/>
                <a:cs typeface="Arial Black"/>
              </a:rPr>
              <a:t>total company</a:t>
            </a:r>
            <a:r>
              <a:rPr lang="en-US" sz="3200" dirty="0" smtClean="0">
                <a:latin typeface="+mj-lt"/>
                <a:cs typeface="Arial Black"/>
              </a:rPr>
              <a:t>b</a:t>
            </a:r>
            <a:r>
              <a:rPr sz="3200" smtClean="0">
                <a:latin typeface="+mj-lt"/>
                <a:cs typeface="Arial Black"/>
              </a:rPr>
              <a:t>BV and split</a:t>
            </a:r>
            <a:endParaRPr lang="en-US" sz="3200" dirty="0" smtClean="0">
              <a:latin typeface="+mj-lt"/>
              <a:cs typeface="Arial Black"/>
            </a:endParaRPr>
          </a:p>
          <a:p>
            <a:pPr marL="12700">
              <a:lnSpc>
                <a:spcPts val="3690"/>
              </a:lnSpc>
              <a:spcBef>
                <a:spcPts val="2150"/>
              </a:spcBef>
            </a:pPr>
            <a:r>
              <a:rPr sz="3200" smtClean="0">
                <a:latin typeface="+mj-lt"/>
                <a:cs typeface="Arial Black"/>
              </a:rPr>
              <a:t>and paid for all the</a:t>
            </a:r>
            <a:r>
              <a:rPr lang="en-US" sz="3200" dirty="0" smtClean="0">
                <a:latin typeface="+mj-lt"/>
                <a:cs typeface="Arial Black"/>
              </a:rPr>
              <a:t> </a:t>
            </a:r>
            <a:r>
              <a:rPr sz="3200" smtClean="0">
                <a:latin typeface="+mj-lt"/>
                <a:cs typeface="Arial Black"/>
              </a:rPr>
              <a:t>current  month Founder President Title</a:t>
            </a:r>
            <a:endParaRPr lang="en-US" sz="3200" dirty="0" smtClean="0">
              <a:latin typeface="+mj-lt"/>
              <a:cs typeface="Arial Black"/>
            </a:endParaRPr>
          </a:p>
          <a:p>
            <a:pPr marL="12700">
              <a:lnSpc>
                <a:spcPts val="3690"/>
              </a:lnSpc>
              <a:spcBef>
                <a:spcPts val="2150"/>
              </a:spcBef>
            </a:pPr>
            <a:r>
              <a:rPr sz="3200" smtClean="0">
                <a:latin typeface="+mj-lt"/>
                <a:cs typeface="Arial Black"/>
              </a:rPr>
              <a:t>holders</a:t>
            </a:r>
            <a:r>
              <a:rPr lang="en-US" sz="3200" dirty="0" smtClean="0">
                <a:latin typeface="+mj-lt"/>
                <a:cs typeface="Arial Black"/>
              </a:rPr>
              <a:t> </a:t>
            </a:r>
            <a:r>
              <a:rPr sz="3200" smtClean="0">
                <a:latin typeface="+mj-lt"/>
                <a:cs typeface="Arial Black"/>
              </a:rPr>
              <a:t>equally</a:t>
            </a:r>
            <a:r>
              <a:rPr sz="3200" spc="65" smtClean="0">
                <a:latin typeface="+mj-lt"/>
                <a:cs typeface="Arial Black"/>
              </a:rPr>
              <a:t>.</a:t>
            </a:r>
            <a:endParaRPr sz="3200" smtClean="0">
              <a:latin typeface="+mj-lt"/>
              <a:cs typeface="Arial Black"/>
            </a:endParaRPr>
          </a:p>
          <a:p>
            <a:pPr marL="12700">
              <a:lnSpc>
                <a:spcPct val="100000"/>
              </a:lnSpc>
              <a:spcBef>
                <a:spcPts val="2680"/>
              </a:spcBef>
            </a:pPr>
            <a:r>
              <a:rPr sz="3200" b="1" spc="305" smtClean="0">
                <a:solidFill>
                  <a:srgbClr val="0070C0"/>
                </a:solidFill>
                <a:latin typeface="Arial"/>
                <a:cs typeface="Arial"/>
              </a:rPr>
              <a:t>POSTSCRIPT</a:t>
            </a:r>
            <a:endParaRPr sz="3200">
              <a:solidFill>
                <a:srgbClr val="0070C0"/>
              </a:solidFill>
              <a:latin typeface="Arial"/>
              <a:cs typeface="Arial"/>
            </a:endParaRPr>
          </a:p>
          <a:p>
            <a:pPr marL="527050" marR="628015" indent="-514350">
              <a:lnSpc>
                <a:spcPts val="3200"/>
              </a:lnSpc>
              <a:spcBef>
                <a:spcPts val="3125"/>
              </a:spcBef>
              <a:tabLst>
                <a:tab pos="477520" algn="l"/>
                <a:tab pos="5843270" algn="l"/>
                <a:tab pos="10754360" algn="l"/>
                <a:tab pos="11179810" algn="l"/>
                <a:tab pos="12953365" algn="l"/>
                <a:tab pos="15126969" algn="l"/>
              </a:tabLst>
            </a:pPr>
            <a:r>
              <a:rPr lang="en-US" sz="3200" spc="195" dirty="0" smtClean="0">
                <a:cs typeface="Arial Black"/>
              </a:rPr>
              <a:t>1.	</a:t>
            </a:r>
            <a:r>
              <a:rPr sz="3200" spc="195" smtClean="0">
                <a:cs typeface="Arial Black"/>
              </a:rPr>
              <a:t>When</a:t>
            </a:r>
            <a:r>
              <a:rPr sz="3200" spc="530" smtClean="0">
                <a:cs typeface="Arial Black"/>
              </a:rPr>
              <a:t> </a:t>
            </a:r>
            <a:r>
              <a:rPr sz="3200" spc="30" dirty="0">
                <a:cs typeface="Arial Black"/>
              </a:rPr>
              <a:t>an</a:t>
            </a:r>
            <a:r>
              <a:rPr sz="3200" spc="340" dirty="0">
                <a:cs typeface="Arial Black"/>
              </a:rPr>
              <a:t> </a:t>
            </a:r>
            <a:r>
              <a:rPr sz="3200" spc="120" dirty="0">
                <a:cs typeface="Arial Black"/>
              </a:rPr>
              <a:t>individual</a:t>
            </a:r>
            <a:r>
              <a:rPr sz="3200" spc="450" dirty="0">
                <a:cs typeface="Arial Black"/>
              </a:rPr>
              <a:t> </a:t>
            </a:r>
            <a:r>
              <a:rPr sz="3200" spc="90" dirty="0">
                <a:cs typeface="Arial Black"/>
              </a:rPr>
              <a:t>attains</a:t>
            </a:r>
            <a:r>
              <a:rPr sz="3200" spc="430" dirty="0">
                <a:cs typeface="Arial Black"/>
              </a:rPr>
              <a:t> </a:t>
            </a:r>
            <a:r>
              <a:rPr sz="3200" spc="135">
                <a:cs typeface="Arial Black"/>
              </a:rPr>
              <a:t>commission</a:t>
            </a:r>
            <a:r>
              <a:rPr sz="3200" spc="470">
                <a:cs typeface="Arial Black"/>
              </a:rPr>
              <a:t> </a:t>
            </a:r>
            <a:r>
              <a:rPr sz="3200" spc="80" smtClean="0">
                <a:cs typeface="Arial Black"/>
              </a:rPr>
              <a:t>of</a:t>
            </a:r>
            <a:r>
              <a:rPr lang="en-US" sz="3200" spc="80" dirty="0" smtClean="0">
                <a:cs typeface="Arial Black"/>
              </a:rPr>
              <a:t> </a:t>
            </a:r>
            <a:r>
              <a:rPr sz="3200" spc="225" smtClean="0">
                <a:cs typeface="Arial Black"/>
              </a:rPr>
              <a:t>Rs.500/-</a:t>
            </a:r>
            <a:r>
              <a:rPr lang="en-US" sz="3200" spc="225" dirty="0" smtClean="0">
                <a:cs typeface="Arial Black"/>
              </a:rPr>
              <a:t> </a:t>
            </a:r>
            <a:r>
              <a:rPr sz="3200" spc="105" smtClean="0">
                <a:cs typeface="Arial Black"/>
              </a:rPr>
              <a:t>and</a:t>
            </a:r>
            <a:r>
              <a:rPr sz="3200" spc="415" smtClean="0">
                <a:cs typeface="Arial Black"/>
              </a:rPr>
              <a:t> </a:t>
            </a:r>
            <a:r>
              <a:rPr sz="3200" spc="75" dirty="0">
                <a:cs typeface="Arial Black"/>
              </a:rPr>
              <a:t>above,</a:t>
            </a:r>
            <a:r>
              <a:rPr sz="3200" spc="395" dirty="0">
                <a:cs typeface="Arial Black"/>
              </a:rPr>
              <a:t> </a:t>
            </a:r>
            <a:r>
              <a:rPr sz="3200" spc="90" dirty="0">
                <a:cs typeface="Arial Black"/>
              </a:rPr>
              <a:t>the </a:t>
            </a:r>
            <a:r>
              <a:rPr sz="3200" spc="-1055" dirty="0">
                <a:cs typeface="Arial Black"/>
              </a:rPr>
              <a:t> </a:t>
            </a:r>
            <a:r>
              <a:rPr sz="3200" spc="120" dirty="0">
                <a:cs typeface="Arial Black"/>
              </a:rPr>
              <a:t>individual</a:t>
            </a:r>
            <a:r>
              <a:rPr sz="3200" spc="505" dirty="0">
                <a:cs typeface="Arial Black"/>
              </a:rPr>
              <a:t> </a:t>
            </a:r>
            <a:r>
              <a:rPr sz="3200" spc="-45">
                <a:cs typeface="Arial Black"/>
              </a:rPr>
              <a:t>is</a:t>
            </a:r>
            <a:r>
              <a:rPr sz="3200" spc="285">
                <a:cs typeface="Arial Black"/>
              </a:rPr>
              <a:t> </a:t>
            </a:r>
            <a:r>
              <a:rPr sz="3200" spc="100" smtClean="0">
                <a:cs typeface="Arial Black"/>
              </a:rPr>
              <a:t>eligible</a:t>
            </a:r>
            <a:r>
              <a:rPr lang="en-US" sz="3200" spc="500" dirty="0" smtClean="0">
                <a:cs typeface="Arial Black"/>
              </a:rPr>
              <a:t> </a:t>
            </a:r>
            <a:r>
              <a:rPr sz="3200" spc="110" smtClean="0">
                <a:cs typeface="Arial Black"/>
              </a:rPr>
              <a:t>for</a:t>
            </a:r>
            <a:r>
              <a:rPr lang="en-US" sz="3200" spc="110" dirty="0" smtClean="0">
                <a:cs typeface="Arial Black"/>
              </a:rPr>
              <a:t>  </a:t>
            </a:r>
            <a:r>
              <a:rPr sz="3200" spc="150" smtClean="0">
                <a:cs typeface="Arial Black"/>
              </a:rPr>
              <a:t>earnings</a:t>
            </a:r>
            <a:r>
              <a:rPr sz="3200" spc="530" smtClean="0">
                <a:cs typeface="Arial Black"/>
              </a:rPr>
              <a:t> </a:t>
            </a:r>
            <a:r>
              <a:rPr sz="3200" spc="105">
                <a:cs typeface="Arial Black"/>
              </a:rPr>
              <a:t>and</a:t>
            </a:r>
            <a:r>
              <a:rPr sz="3200" spc="535">
                <a:cs typeface="Arial Black"/>
              </a:rPr>
              <a:t> </a:t>
            </a:r>
            <a:r>
              <a:rPr sz="3200" spc="160" smtClean="0">
                <a:cs typeface="Arial Black"/>
              </a:rPr>
              <a:t>amount</a:t>
            </a:r>
            <a:r>
              <a:rPr lang="en-US" sz="3200" spc="160" dirty="0" smtClean="0">
                <a:cs typeface="Arial Black"/>
              </a:rPr>
              <a:t>  </a:t>
            </a:r>
            <a:r>
              <a:rPr sz="3200" spc="-30" smtClean="0">
                <a:cs typeface="Arial Black"/>
              </a:rPr>
              <a:t>will</a:t>
            </a:r>
            <a:r>
              <a:rPr sz="3200" spc="310" smtClean="0">
                <a:cs typeface="Arial Black"/>
              </a:rPr>
              <a:t> </a:t>
            </a:r>
            <a:r>
              <a:rPr sz="3200" spc="80">
                <a:cs typeface="Arial Black"/>
              </a:rPr>
              <a:t>be</a:t>
            </a:r>
            <a:r>
              <a:rPr sz="3200" spc="515">
                <a:cs typeface="Arial Black"/>
              </a:rPr>
              <a:t> </a:t>
            </a:r>
            <a:r>
              <a:rPr sz="3200" spc="170" smtClean="0">
                <a:cs typeface="Arial Black"/>
              </a:rPr>
              <a:t>credited</a:t>
            </a:r>
            <a:r>
              <a:rPr lang="en-US" sz="3200" spc="170" dirty="0" smtClean="0">
                <a:cs typeface="Arial Black"/>
              </a:rPr>
              <a:t>  </a:t>
            </a:r>
            <a:r>
              <a:rPr sz="3200" spc="5" smtClean="0">
                <a:cs typeface="Arial Black"/>
              </a:rPr>
              <a:t>in</a:t>
            </a:r>
            <a:r>
              <a:rPr sz="3200" spc="265" smtClean="0">
                <a:cs typeface="Arial Black"/>
              </a:rPr>
              <a:t> </a:t>
            </a:r>
            <a:r>
              <a:rPr sz="3200" spc="100" smtClean="0">
                <a:cs typeface="Arial Black"/>
              </a:rPr>
              <a:t>the</a:t>
            </a:r>
            <a:r>
              <a:rPr lang="en-US" sz="3200" spc="100" dirty="0" smtClean="0">
                <a:cs typeface="Arial Black"/>
              </a:rPr>
              <a:t> </a:t>
            </a:r>
            <a:r>
              <a:rPr sz="3200" spc="114" smtClean="0">
                <a:cs typeface="Arial Black"/>
              </a:rPr>
              <a:t>individual’s</a:t>
            </a:r>
            <a:r>
              <a:rPr sz="3200" spc="260" smtClean="0">
                <a:cs typeface="Arial Black"/>
              </a:rPr>
              <a:t> </a:t>
            </a:r>
            <a:r>
              <a:rPr sz="3200" spc="90" dirty="0">
                <a:cs typeface="Arial Black"/>
              </a:rPr>
              <a:t>bank</a:t>
            </a:r>
            <a:r>
              <a:rPr sz="3200" spc="235" dirty="0">
                <a:cs typeface="Arial Black"/>
              </a:rPr>
              <a:t> </a:t>
            </a:r>
            <a:r>
              <a:rPr sz="3200" spc="145" dirty="0">
                <a:cs typeface="Arial Black"/>
              </a:rPr>
              <a:t>account</a:t>
            </a:r>
            <a:r>
              <a:rPr sz="3200" spc="355" dirty="0">
                <a:cs typeface="Arial Black"/>
              </a:rPr>
              <a:t> </a:t>
            </a:r>
            <a:r>
              <a:rPr sz="3200" spc="80" dirty="0">
                <a:cs typeface="Arial Black"/>
              </a:rPr>
              <a:t>within</a:t>
            </a:r>
            <a:r>
              <a:rPr sz="3200" spc="220" dirty="0">
                <a:cs typeface="Arial Black"/>
              </a:rPr>
              <a:t> </a:t>
            </a:r>
            <a:r>
              <a:rPr sz="3200" dirty="0">
                <a:cs typeface="Arial Black"/>
              </a:rPr>
              <a:t>5</a:t>
            </a:r>
            <a:r>
              <a:rPr sz="3200" spc="-484" dirty="0">
                <a:cs typeface="Arial Black"/>
              </a:rPr>
              <a:t> </a:t>
            </a:r>
            <a:r>
              <a:rPr sz="3200" spc="105" dirty="0">
                <a:cs typeface="Arial Black"/>
              </a:rPr>
              <a:t>working</a:t>
            </a:r>
            <a:r>
              <a:rPr sz="3200" spc="254" dirty="0">
                <a:cs typeface="Arial Black"/>
              </a:rPr>
              <a:t> </a:t>
            </a:r>
            <a:r>
              <a:rPr sz="3200" spc="70" dirty="0">
                <a:cs typeface="Arial Black"/>
              </a:rPr>
              <a:t>days</a:t>
            </a:r>
            <a:r>
              <a:rPr sz="3200" spc="190" dirty="0">
                <a:cs typeface="Arial Black"/>
              </a:rPr>
              <a:t> </a:t>
            </a:r>
            <a:r>
              <a:rPr sz="3200" spc="85" dirty="0">
                <a:cs typeface="Arial Black"/>
              </a:rPr>
              <a:t>of</a:t>
            </a:r>
            <a:r>
              <a:rPr sz="3200" spc="520" dirty="0">
                <a:cs typeface="Arial Black"/>
              </a:rPr>
              <a:t> </a:t>
            </a:r>
            <a:r>
              <a:rPr sz="3200" spc="85" dirty="0">
                <a:cs typeface="Arial Black"/>
              </a:rPr>
              <a:t>every</a:t>
            </a:r>
            <a:r>
              <a:rPr sz="3200" spc="409" dirty="0">
                <a:cs typeface="Arial Black"/>
              </a:rPr>
              <a:t> </a:t>
            </a:r>
            <a:r>
              <a:rPr sz="3200" spc="145" dirty="0">
                <a:cs typeface="Arial Black"/>
              </a:rPr>
              <a:t>month, </a:t>
            </a:r>
            <a:r>
              <a:rPr sz="3200" spc="150" dirty="0">
                <a:cs typeface="Arial Black"/>
              </a:rPr>
              <a:t> </a:t>
            </a:r>
            <a:r>
              <a:rPr sz="3200" spc="125" dirty="0">
                <a:cs typeface="Arial Black"/>
              </a:rPr>
              <a:t>o</a:t>
            </a:r>
            <a:r>
              <a:rPr sz="3200" spc="135" dirty="0">
                <a:cs typeface="Arial Black"/>
              </a:rPr>
              <a:t>t</a:t>
            </a:r>
            <a:r>
              <a:rPr sz="3200" spc="125" dirty="0">
                <a:cs typeface="Arial Black"/>
              </a:rPr>
              <a:t>he</a:t>
            </a:r>
            <a:r>
              <a:rPr sz="3200" spc="135" dirty="0">
                <a:cs typeface="Arial Black"/>
              </a:rPr>
              <a:t>r</a:t>
            </a:r>
            <a:r>
              <a:rPr sz="3200" spc="125" dirty="0">
                <a:cs typeface="Arial Black"/>
              </a:rPr>
              <a:t>w</a:t>
            </a:r>
            <a:r>
              <a:rPr sz="3200" spc="130" dirty="0">
                <a:cs typeface="Arial Black"/>
              </a:rPr>
              <a:t>i</a:t>
            </a:r>
            <a:r>
              <a:rPr sz="3200" spc="125" dirty="0">
                <a:cs typeface="Arial Black"/>
              </a:rPr>
              <a:t>s</a:t>
            </a:r>
            <a:r>
              <a:rPr sz="3200" dirty="0">
                <a:cs typeface="Arial Black"/>
              </a:rPr>
              <a:t>e</a:t>
            </a:r>
            <a:r>
              <a:rPr sz="3200" spc="295" dirty="0">
                <a:cs typeface="Arial Black"/>
              </a:rPr>
              <a:t> </a:t>
            </a:r>
            <a:r>
              <a:rPr sz="3200" spc="145" dirty="0">
                <a:cs typeface="Arial Black"/>
              </a:rPr>
              <a:t>t</a:t>
            </a:r>
            <a:r>
              <a:rPr sz="3200" spc="140" dirty="0">
                <a:cs typeface="Arial Black"/>
              </a:rPr>
              <a:t>h</a:t>
            </a:r>
            <a:r>
              <a:rPr sz="3200" dirty="0">
                <a:cs typeface="Arial Black"/>
              </a:rPr>
              <a:t>e</a:t>
            </a:r>
            <a:r>
              <a:rPr sz="3200" spc="290" dirty="0">
                <a:cs typeface="Arial Black"/>
              </a:rPr>
              <a:t> </a:t>
            </a:r>
            <a:r>
              <a:rPr sz="3200" spc="150" dirty="0">
                <a:cs typeface="Arial Black"/>
              </a:rPr>
              <a:t>commissio</a:t>
            </a:r>
            <a:r>
              <a:rPr sz="3200" dirty="0">
                <a:cs typeface="Arial Black"/>
              </a:rPr>
              <a:t>n</a:t>
            </a:r>
            <a:r>
              <a:rPr sz="3200" spc="355" dirty="0">
                <a:cs typeface="Arial Black"/>
              </a:rPr>
              <a:t> </a:t>
            </a:r>
            <a:r>
              <a:rPr sz="3200" spc="195" dirty="0">
                <a:cs typeface="Arial Black"/>
              </a:rPr>
              <a:t>a</a:t>
            </a:r>
            <a:r>
              <a:rPr sz="3200" spc="200" dirty="0">
                <a:cs typeface="Arial Black"/>
              </a:rPr>
              <a:t>m</a:t>
            </a:r>
            <a:r>
              <a:rPr sz="3200" spc="195" dirty="0">
                <a:cs typeface="Arial Black"/>
              </a:rPr>
              <a:t>oun</a:t>
            </a:r>
            <a:r>
              <a:rPr sz="3200" dirty="0">
                <a:cs typeface="Arial Black"/>
              </a:rPr>
              <a:t>t</a:t>
            </a:r>
            <a:r>
              <a:rPr sz="3200" spc="395" dirty="0">
                <a:cs typeface="Arial Black"/>
              </a:rPr>
              <a:t> </a:t>
            </a:r>
            <a:r>
              <a:rPr sz="3200" spc="-35" dirty="0">
                <a:cs typeface="Arial Black"/>
              </a:rPr>
              <a:t>w</a:t>
            </a:r>
            <a:r>
              <a:rPr sz="3200" spc="-40" dirty="0">
                <a:cs typeface="Arial Black"/>
              </a:rPr>
              <a:t>il</a:t>
            </a:r>
            <a:r>
              <a:rPr sz="3200" dirty="0">
                <a:cs typeface="Arial Black"/>
              </a:rPr>
              <a:t>l</a:t>
            </a:r>
            <a:r>
              <a:rPr sz="3200" spc="-60" dirty="0">
                <a:cs typeface="Arial Black"/>
              </a:rPr>
              <a:t> </a:t>
            </a:r>
            <a:r>
              <a:rPr sz="3200" spc="155" dirty="0">
                <a:cs typeface="Arial Black"/>
              </a:rPr>
              <a:t>b</a:t>
            </a:r>
            <a:r>
              <a:rPr sz="3200" dirty="0">
                <a:cs typeface="Arial Black"/>
              </a:rPr>
              <a:t>e</a:t>
            </a:r>
            <a:r>
              <a:rPr sz="3200" spc="285" dirty="0">
                <a:cs typeface="Arial Black"/>
              </a:rPr>
              <a:t> </a:t>
            </a:r>
            <a:r>
              <a:rPr sz="3200" spc="185" dirty="0">
                <a:cs typeface="Arial Black"/>
              </a:rPr>
              <a:t>co</a:t>
            </a:r>
            <a:r>
              <a:rPr sz="3200" spc="100" dirty="0">
                <a:cs typeface="Arial Black"/>
              </a:rPr>
              <a:t>nv</a:t>
            </a:r>
            <a:r>
              <a:rPr sz="3200" spc="185" dirty="0">
                <a:cs typeface="Arial Black"/>
              </a:rPr>
              <a:t>e</a:t>
            </a:r>
            <a:r>
              <a:rPr sz="3200" spc="345" dirty="0">
                <a:cs typeface="Arial Black"/>
              </a:rPr>
              <a:t>r</a:t>
            </a:r>
            <a:r>
              <a:rPr sz="3200" spc="195" dirty="0">
                <a:cs typeface="Arial Black"/>
              </a:rPr>
              <a:t>t</a:t>
            </a:r>
            <a:r>
              <a:rPr sz="3200" spc="185" dirty="0">
                <a:cs typeface="Arial Black"/>
              </a:rPr>
              <a:t>e</a:t>
            </a:r>
            <a:r>
              <a:rPr sz="3200" dirty="0">
                <a:cs typeface="Arial Black"/>
              </a:rPr>
              <a:t>d</a:t>
            </a:r>
            <a:r>
              <a:rPr sz="3200" spc="425" dirty="0">
                <a:cs typeface="Arial Black"/>
              </a:rPr>
              <a:t> </a:t>
            </a:r>
            <a:r>
              <a:rPr sz="3200" spc="130">
                <a:cs typeface="Arial Black"/>
              </a:rPr>
              <a:t>i</a:t>
            </a:r>
            <a:r>
              <a:rPr sz="3200" spc="125">
                <a:cs typeface="Arial Black"/>
              </a:rPr>
              <a:t>n</a:t>
            </a:r>
            <a:r>
              <a:rPr sz="3200" spc="135">
                <a:cs typeface="Arial Black"/>
              </a:rPr>
              <a:t>t</a:t>
            </a:r>
            <a:r>
              <a:rPr sz="3200">
                <a:cs typeface="Arial Black"/>
              </a:rPr>
              <a:t>o</a:t>
            </a:r>
            <a:r>
              <a:rPr sz="3200" spc="260">
                <a:cs typeface="Arial Black"/>
              </a:rPr>
              <a:t> </a:t>
            </a:r>
            <a:r>
              <a:rPr sz="3200" spc="80" smtClean="0">
                <a:cs typeface="Arial Black"/>
              </a:rPr>
              <a:t>v</a:t>
            </a:r>
            <a:r>
              <a:rPr sz="3200" spc="160" smtClean="0">
                <a:cs typeface="Arial Black"/>
              </a:rPr>
              <a:t>ou</a:t>
            </a:r>
            <a:r>
              <a:rPr sz="3200" spc="100" smtClean="0">
                <a:cs typeface="Arial Black"/>
              </a:rPr>
              <a:t>c</a:t>
            </a:r>
            <a:r>
              <a:rPr sz="3200" spc="160" smtClean="0">
                <a:cs typeface="Arial Black"/>
              </a:rPr>
              <a:t>he</a:t>
            </a:r>
            <a:r>
              <a:rPr sz="3200" smtClean="0">
                <a:cs typeface="Arial Black"/>
              </a:rPr>
              <a:t>r</a:t>
            </a:r>
            <a:r>
              <a:rPr lang="en-US" sz="3200" dirty="0" smtClean="0">
                <a:cs typeface="Arial Black"/>
              </a:rPr>
              <a:t>  </a:t>
            </a:r>
            <a:r>
              <a:rPr sz="3200" spc="130" smtClean="0">
                <a:cs typeface="Arial Black"/>
              </a:rPr>
              <a:t>f</a:t>
            </a:r>
            <a:r>
              <a:rPr sz="3200" spc="185" smtClean="0">
                <a:cs typeface="Arial Black"/>
              </a:rPr>
              <a:t>o</a:t>
            </a:r>
            <a:r>
              <a:rPr sz="3200" smtClean="0">
                <a:cs typeface="Arial Black"/>
              </a:rPr>
              <a:t>r  </a:t>
            </a:r>
            <a:r>
              <a:rPr sz="3200" spc="195" smtClean="0">
                <a:cs typeface="Arial Black"/>
              </a:rPr>
              <a:t>product</a:t>
            </a:r>
            <a:r>
              <a:rPr lang="en-US" sz="3200" spc="195" dirty="0" smtClean="0">
                <a:cs typeface="Arial Black"/>
              </a:rPr>
              <a:t>  </a:t>
            </a:r>
            <a:r>
              <a:rPr sz="3200" spc="155" smtClean="0">
                <a:cs typeface="Arial Black"/>
              </a:rPr>
              <a:t>purchase</a:t>
            </a:r>
            <a:endParaRPr lang="en-US" sz="3200" spc="155" dirty="0" smtClean="0">
              <a:cs typeface="Arial Black"/>
            </a:endParaRPr>
          </a:p>
          <a:p>
            <a:pPr marL="527050" marR="483870" indent="-514350">
              <a:lnSpc>
                <a:spcPct val="82800"/>
              </a:lnSpc>
              <a:spcBef>
                <a:spcPts val="15"/>
              </a:spcBef>
              <a:tabLst>
                <a:tab pos="2118360" algn="l"/>
                <a:tab pos="15971519" algn="l"/>
              </a:tabLst>
            </a:pPr>
            <a:r>
              <a:rPr lang="en-US" sz="3200" spc="155" dirty="0" smtClean="0">
                <a:cs typeface="Arial Black"/>
              </a:rPr>
              <a:t>2</a:t>
            </a:r>
            <a:r>
              <a:rPr lang="en-US" sz="3200" spc="155" dirty="0" smtClean="0">
                <a:cs typeface="Arial Black"/>
              </a:rPr>
              <a:t>.	</a:t>
            </a:r>
            <a:r>
              <a:rPr sz="3200" spc="-10" smtClean="0">
                <a:cs typeface="Arial Black"/>
              </a:rPr>
              <a:t>For</a:t>
            </a:r>
            <a:r>
              <a:rPr sz="3200" spc="85" smtClean="0">
                <a:cs typeface="Arial Black"/>
              </a:rPr>
              <a:t> </a:t>
            </a:r>
            <a:r>
              <a:rPr sz="3200" spc="95" dirty="0">
                <a:cs typeface="Arial Black"/>
              </a:rPr>
              <a:t>the</a:t>
            </a:r>
            <a:r>
              <a:rPr sz="3200" spc="295" dirty="0">
                <a:cs typeface="Arial Black"/>
              </a:rPr>
              <a:t> </a:t>
            </a:r>
            <a:r>
              <a:rPr sz="3200" spc="135" dirty="0">
                <a:cs typeface="Arial Black"/>
              </a:rPr>
              <a:t>commission</a:t>
            </a:r>
            <a:r>
              <a:rPr sz="3200" spc="360" dirty="0">
                <a:cs typeface="Arial Black"/>
              </a:rPr>
              <a:t> </a:t>
            </a:r>
            <a:r>
              <a:rPr sz="3200" spc="100" dirty="0">
                <a:cs typeface="Arial Black"/>
              </a:rPr>
              <a:t>eligibility</a:t>
            </a:r>
            <a:r>
              <a:rPr sz="3200" spc="225" dirty="0">
                <a:cs typeface="Arial Black"/>
              </a:rPr>
              <a:t> </a:t>
            </a:r>
            <a:r>
              <a:rPr sz="3200" spc="95" dirty="0">
                <a:cs typeface="Arial Black"/>
              </a:rPr>
              <a:t>into</a:t>
            </a:r>
            <a:r>
              <a:rPr sz="3200" spc="250" dirty="0">
                <a:cs typeface="Arial Black"/>
              </a:rPr>
              <a:t> </a:t>
            </a:r>
            <a:r>
              <a:rPr sz="3200" spc="85" dirty="0">
                <a:cs typeface="Arial Black"/>
              </a:rPr>
              <a:t>bank</a:t>
            </a:r>
            <a:r>
              <a:rPr sz="3200" spc="245" dirty="0">
                <a:cs typeface="Arial Black"/>
              </a:rPr>
              <a:t> </a:t>
            </a:r>
            <a:r>
              <a:rPr sz="3200" spc="135" dirty="0">
                <a:cs typeface="Arial Black"/>
              </a:rPr>
              <a:t>account</a:t>
            </a:r>
            <a:r>
              <a:rPr sz="3200" spc="395" dirty="0">
                <a:cs typeface="Arial Black"/>
              </a:rPr>
              <a:t> </a:t>
            </a:r>
            <a:r>
              <a:rPr sz="3200" spc="30" dirty="0">
                <a:cs typeface="Arial Black"/>
              </a:rPr>
              <a:t>an</a:t>
            </a:r>
            <a:r>
              <a:rPr sz="3200" spc="100" dirty="0">
                <a:cs typeface="Arial Black"/>
              </a:rPr>
              <a:t> </a:t>
            </a:r>
            <a:r>
              <a:rPr sz="3200" spc="125" dirty="0">
                <a:cs typeface="Arial Black"/>
              </a:rPr>
              <a:t>individual</a:t>
            </a:r>
            <a:r>
              <a:rPr sz="3200" spc="260" dirty="0">
                <a:cs typeface="Arial Black"/>
              </a:rPr>
              <a:t> </a:t>
            </a:r>
            <a:r>
              <a:rPr sz="3200" spc="125" dirty="0">
                <a:cs typeface="Arial Black"/>
              </a:rPr>
              <a:t>should </a:t>
            </a:r>
            <a:r>
              <a:rPr sz="3200" spc="130" dirty="0">
                <a:cs typeface="Arial Black"/>
              </a:rPr>
              <a:t> </a:t>
            </a:r>
            <a:r>
              <a:rPr sz="3200" spc="150" dirty="0">
                <a:cs typeface="Arial Black"/>
              </a:rPr>
              <a:t>purchase</a:t>
            </a:r>
            <a:r>
              <a:rPr sz="3200" spc="350" dirty="0">
                <a:cs typeface="Arial Black"/>
              </a:rPr>
              <a:t> </a:t>
            </a:r>
            <a:r>
              <a:rPr sz="3200">
                <a:cs typeface="Arial Black"/>
              </a:rPr>
              <a:t>at</a:t>
            </a:r>
            <a:r>
              <a:rPr sz="3200" spc="140">
                <a:cs typeface="Arial Black"/>
              </a:rPr>
              <a:t> </a:t>
            </a:r>
            <a:r>
              <a:rPr sz="3200" spc="60" smtClean="0">
                <a:cs typeface="Arial Black"/>
              </a:rPr>
              <a:t>least</a:t>
            </a:r>
            <a:r>
              <a:rPr lang="en-US" sz="3200" spc="185" dirty="0" smtClean="0">
                <a:cs typeface="Arial Black"/>
              </a:rPr>
              <a:t> </a:t>
            </a:r>
            <a:r>
              <a:rPr sz="3200" spc="110" smtClean="0">
                <a:cs typeface="Arial Black"/>
              </a:rPr>
              <a:t>300</a:t>
            </a:r>
            <a:r>
              <a:rPr sz="3200" spc="350" smtClean="0">
                <a:cs typeface="Arial Black"/>
              </a:rPr>
              <a:t> </a:t>
            </a:r>
            <a:r>
              <a:rPr sz="3200" spc="-105" dirty="0">
                <a:cs typeface="Arial Black"/>
              </a:rPr>
              <a:t>BV</a:t>
            </a:r>
            <a:r>
              <a:rPr sz="3200" spc="-440" dirty="0">
                <a:cs typeface="Arial Black"/>
              </a:rPr>
              <a:t> </a:t>
            </a:r>
            <a:r>
              <a:rPr sz="3200" spc="155" dirty="0">
                <a:cs typeface="Arial Black"/>
              </a:rPr>
              <a:t>(approx</a:t>
            </a:r>
            <a:r>
              <a:rPr sz="3200" spc="434" dirty="0">
                <a:cs typeface="Arial Black"/>
              </a:rPr>
              <a:t> </a:t>
            </a:r>
            <a:r>
              <a:rPr sz="3200" spc="-55" dirty="0">
                <a:cs typeface="Arial Black"/>
              </a:rPr>
              <a:t>Rs.</a:t>
            </a:r>
            <a:r>
              <a:rPr sz="3200" spc="-185" dirty="0">
                <a:cs typeface="Arial Black"/>
              </a:rPr>
              <a:t> </a:t>
            </a:r>
            <a:r>
              <a:rPr sz="3200" spc="135" dirty="0">
                <a:cs typeface="Arial Black"/>
              </a:rPr>
              <a:t>600</a:t>
            </a:r>
            <a:r>
              <a:rPr sz="3200" spc="420" dirty="0">
                <a:cs typeface="Arial Black"/>
              </a:rPr>
              <a:t> </a:t>
            </a:r>
            <a:r>
              <a:rPr sz="3200" spc="110" dirty="0">
                <a:cs typeface="Arial Black"/>
              </a:rPr>
              <a:t>and</a:t>
            </a:r>
            <a:r>
              <a:rPr sz="3200" spc="335" dirty="0">
                <a:cs typeface="Arial Black"/>
              </a:rPr>
              <a:t> </a:t>
            </a:r>
            <a:r>
              <a:rPr sz="3200" spc="120" dirty="0">
                <a:cs typeface="Arial Black"/>
              </a:rPr>
              <a:t>above)</a:t>
            </a:r>
            <a:r>
              <a:rPr sz="3200" spc="420" dirty="0">
                <a:cs typeface="Arial Black"/>
              </a:rPr>
              <a:t> </a:t>
            </a:r>
            <a:r>
              <a:rPr sz="3200" spc="50">
                <a:cs typeface="Arial Black"/>
              </a:rPr>
              <a:t>or</a:t>
            </a:r>
            <a:r>
              <a:rPr sz="3200" spc="225">
                <a:cs typeface="Arial Black"/>
              </a:rPr>
              <a:t> </a:t>
            </a:r>
            <a:r>
              <a:rPr sz="3200" spc="40" smtClean="0">
                <a:cs typeface="Arial Black"/>
              </a:rPr>
              <a:t>else</a:t>
            </a:r>
            <a:r>
              <a:rPr lang="en-US" sz="3200" spc="40" dirty="0" smtClean="0">
                <a:cs typeface="Arial Black"/>
              </a:rPr>
              <a:t> </a:t>
            </a:r>
            <a:r>
              <a:rPr sz="3200" spc="95" smtClean="0">
                <a:cs typeface="Arial Black"/>
              </a:rPr>
              <a:t>the </a:t>
            </a:r>
            <a:r>
              <a:rPr sz="3200" spc="100" smtClean="0">
                <a:cs typeface="Arial Black"/>
              </a:rPr>
              <a:t> </a:t>
            </a:r>
            <a:r>
              <a:rPr sz="3200" spc="135" dirty="0">
                <a:cs typeface="Arial Black"/>
              </a:rPr>
              <a:t>commission</a:t>
            </a:r>
            <a:r>
              <a:rPr sz="3200" spc="360" dirty="0">
                <a:cs typeface="Arial Black"/>
              </a:rPr>
              <a:t> </a:t>
            </a:r>
            <a:r>
              <a:rPr sz="3200" spc="165" dirty="0">
                <a:cs typeface="Arial Black"/>
              </a:rPr>
              <a:t>amount</a:t>
            </a:r>
            <a:r>
              <a:rPr sz="3200" spc="400" dirty="0">
                <a:cs typeface="Arial Black"/>
              </a:rPr>
              <a:t> </a:t>
            </a:r>
            <a:r>
              <a:rPr sz="3200" spc="-30" dirty="0">
                <a:cs typeface="Arial Black"/>
              </a:rPr>
              <a:t>will</a:t>
            </a:r>
            <a:r>
              <a:rPr sz="3200" spc="-60" dirty="0">
                <a:cs typeface="Arial Black"/>
              </a:rPr>
              <a:t> </a:t>
            </a:r>
            <a:r>
              <a:rPr sz="3200" spc="80" dirty="0">
                <a:cs typeface="Arial Black"/>
              </a:rPr>
              <a:t>be</a:t>
            </a:r>
            <a:r>
              <a:rPr sz="3200" spc="295" dirty="0">
                <a:cs typeface="Arial Black"/>
              </a:rPr>
              <a:t> </a:t>
            </a:r>
            <a:r>
              <a:rPr sz="3200" spc="165" dirty="0">
                <a:cs typeface="Arial Black"/>
              </a:rPr>
              <a:t>converted</a:t>
            </a:r>
            <a:r>
              <a:rPr sz="3200" spc="430" dirty="0">
                <a:cs typeface="Arial Black"/>
              </a:rPr>
              <a:t> </a:t>
            </a:r>
            <a:r>
              <a:rPr sz="3200" spc="-20" dirty="0">
                <a:cs typeface="Arial Black"/>
              </a:rPr>
              <a:t>as</a:t>
            </a:r>
            <a:r>
              <a:rPr sz="3200" spc="-70" dirty="0">
                <a:cs typeface="Arial Black"/>
              </a:rPr>
              <a:t> </a:t>
            </a:r>
            <a:r>
              <a:rPr sz="3200" spc="114" dirty="0">
                <a:cs typeface="Arial Black"/>
              </a:rPr>
              <a:t>voucher</a:t>
            </a:r>
            <a:r>
              <a:rPr sz="3200" spc="340" dirty="0">
                <a:cs typeface="Arial Black"/>
              </a:rPr>
              <a:t> </a:t>
            </a:r>
            <a:r>
              <a:rPr sz="3200" spc="105" dirty="0">
                <a:cs typeface="Arial Black"/>
              </a:rPr>
              <a:t>for</a:t>
            </a:r>
            <a:r>
              <a:rPr sz="3200" spc="385" dirty="0">
                <a:cs typeface="Arial Black"/>
              </a:rPr>
              <a:t> </a:t>
            </a:r>
            <a:r>
              <a:rPr sz="3200" spc="195">
                <a:cs typeface="Arial Black"/>
              </a:rPr>
              <a:t>product</a:t>
            </a:r>
            <a:r>
              <a:rPr sz="3200" spc="204">
                <a:cs typeface="Arial Black"/>
              </a:rPr>
              <a:t> </a:t>
            </a:r>
            <a:r>
              <a:rPr sz="3200" spc="155" smtClean="0">
                <a:cs typeface="Arial Black"/>
              </a:rPr>
              <a:t>purchase</a:t>
            </a:r>
            <a:endParaRPr lang="en-US" sz="3200" spc="155" dirty="0" smtClean="0">
              <a:cs typeface="Arial Black"/>
            </a:endParaRPr>
          </a:p>
          <a:p>
            <a:pPr marL="527050" marR="483870" indent="-514350">
              <a:lnSpc>
                <a:spcPct val="82800"/>
              </a:lnSpc>
              <a:spcBef>
                <a:spcPts val="15"/>
              </a:spcBef>
              <a:tabLst>
                <a:tab pos="2118360" algn="l"/>
                <a:tab pos="15971519" algn="l"/>
              </a:tabLst>
            </a:pPr>
            <a:r>
              <a:rPr lang="en-US" sz="3200" spc="155" dirty="0" smtClean="0">
                <a:cs typeface="Arial Black"/>
              </a:rPr>
              <a:t>3</a:t>
            </a:r>
            <a:r>
              <a:rPr lang="en-US" sz="3200" spc="155" dirty="0" smtClean="0">
                <a:cs typeface="Arial Black"/>
              </a:rPr>
              <a:t>.	</a:t>
            </a:r>
            <a:r>
              <a:rPr sz="3200" spc="160" smtClean="0">
                <a:cs typeface="Arial Black"/>
              </a:rPr>
              <a:t>Commission </a:t>
            </a:r>
            <a:r>
              <a:rPr sz="3200" spc="175" dirty="0">
                <a:cs typeface="Arial Black"/>
              </a:rPr>
              <a:t>earned</a:t>
            </a:r>
            <a:r>
              <a:rPr sz="3200" spc="180" dirty="0">
                <a:cs typeface="Arial Black"/>
              </a:rPr>
              <a:t> </a:t>
            </a:r>
            <a:r>
              <a:rPr sz="3200" spc="-40" dirty="0">
                <a:cs typeface="Arial Black"/>
              </a:rPr>
              <a:t>is </a:t>
            </a:r>
            <a:r>
              <a:rPr sz="3200" spc="60" dirty="0">
                <a:cs typeface="Arial Black"/>
              </a:rPr>
              <a:t>inclusive  </a:t>
            </a:r>
            <a:r>
              <a:rPr sz="3200" spc="80" dirty="0">
                <a:cs typeface="Arial Black"/>
              </a:rPr>
              <a:t>of  </a:t>
            </a:r>
            <a:r>
              <a:rPr sz="3200" spc="-10" dirty="0">
                <a:cs typeface="Arial Black"/>
              </a:rPr>
              <a:t>all </a:t>
            </a:r>
            <a:r>
              <a:rPr sz="3200" spc="30">
                <a:cs typeface="Arial Black"/>
              </a:rPr>
              <a:t>taxes </a:t>
            </a:r>
            <a:r>
              <a:rPr sz="3200" spc="35">
                <a:cs typeface="Arial Black"/>
              </a:rPr>
              <a:t> </a:t>
            </a:r>
            <a:endParaRPr lang="en-IN" sz="3200" spc="35" dirty="0" smtClean="0">
              <a:cs typeface="Arial Black"/>
            </a:endParaRPr>
          </a:p>
          <a:p>
            <a:pPr marL="527050" marR="483870" indent="-514350">
              <a:lnSpc>
                <a:spcPct val="82800"/>
              </a:lnSpc>
              <a:spcBef>
                <a:spcPts val="15"/>
              </a:spcBef>
              <a:tabLst>
                <a:tab pos="2118360" algn="l"/>
                <a:tab pos="15971519" algn="l"/>
              </a:tabLst>
            </a:pPr>
            <a:r>
              <a:rPr sz="3200" spc="-175" smtClean="0">
                <a:cs typeface="Arial Black"/>
              </a:rPr>
              <a:t>4</a:t>
            </a:r>
            <a:r>
              <a:rPr sz="3200" spc="-175" smtClean="0">
                <a:cs typeface="Arial Black"/>
              </a:rPr>
              <a:t>.</a:t>
            </a:r>
            <a:r>
              <a:rPr lang="en-US" sz="3200" spc="-175" dirty="0" smtClean="0">
                <a:cs typeface="Arial Black"/>
              </a:rPr>
              <a:t>	</a:t>
            </a:r>
            <a:r>
              <a:rPr sz="3200" spc="-175" smtClean="0">
                <a:cs typeface="Arial Black"/>
              </a:rPr>
              <a:t>Title</a:t>
            </a:r>
            <a:r>
              <a:rPr sz="3200" spc="-409" smtClean="0">
                <a:cs typeface="Arial Black"/>
              </a:rPr>
              <a:t> </a:t>
            </a:r>
            <a:r>
              <a:rPr sz="3200" spc="-60" dirty="0">
                <a:cs typeface="Arial Black"/>
              </a:rPr>
              <a:t>recognition</a:t>
            </a:r>
            <a:r>
              <a:rPr sz="3200" spc="-275" dirty="0">
                <a:cs typeface="Arial Black"/>
              </a:rPr>
              <a:t> </a:t>
            </a:r>
            <a:r>
              <a:rPr sz="3200" spc="-110" dirty="0">
                <a:cs typeface="Arial Black"/>
              </a:rPr>
              <a:t>is</a:t>
            </a:r>
            <a:r>
              <a:rPr sz="3200" spc="-434" dirty="0">
                <a:cs typeface="Arial Black"/>
              </a:rPr>
              <a:t> </a:t>
            </a:r>
            <a:r>
              <a:rPr sz="3200" spc="-40" dirty="0">
                <a:cs typeface="Arial Black"/>
              </a:rPr>
              <a:t>based</a:t>
            </a:r>
            <a:r>
              <a:rPr sz="3200" spc="-254" dirty="0">
                <a:cs typeface="Arial Black"/>
              </a:rPr>
              <a:t> </a:t>
            </a:r>
            <a:r>
              <a:rPr sz="3200" spc="-15" dirty="0">
                <a:cs typeface="Arial Black"/>
              </a:rPr>
              <a:t>on</a:t>
            </a:r>
            <a:r>
              <a:rPr sz="3200" spc="-229" dirty="0">
                <a:cs typeface="Arial Black"/>
              </a:rPr>
              <a:t> </a:t>
            </a:r>
            <a:r>
              <a:rPr sz="3200" spc="-114" dirty="0">
                <a:cs typeface="Arial Black"/>
              </a:rPr>
              <a:t>achieving</a:t>
            </a:r>
            <a:r>
              <a:rPr sz="3200" spc="-280" dirty="0">
                <a:cs typeface="Arial Black"/>
              </a:rPr>
              <a:t> </a:t>
            </a:r>
            <a:r>
              <a:rPr sz="3200" dirty="0">
                <a:cs typeface="Arial Black"/>
              </a:rPr>
              <a:t>a</a:t>
            </a:r>
            <a:r>
              <a:rPr sz="3200" spc="-350" dirty="0">
                <a:cs typeface="Arial Black"/>
              </a:rPr>
              <a:t> </a:t>
            </a:r>
            <a:r>
              <a:rPr sz="3200" spc="-95" dirty="0">
                <a:cs typeface="Arial Black"/>
              </a:rPr>
              <a:t>title</a:t>
            </a:r>
            <a:r>
              <a:rPr sz="3200" spc="-330" dirty="0">
                <a:cs typeface="Arial Black"/>
              </a:rPr>
              <a:t> </a:t>
            </a:r>
            <a:r>
              <a:rPr sz="3200" spc="-20" dirty="0">
                <a:cs typeface="Arial Black"/>
              </a:rPr>
              <a:t>for</a:t>
            </a:r>
            <a:r>
              <a:rPr sz="3200" spc="-180" dirty="0">
                <a:cs typeface="Arial Black"/>
              </a:rPr>
              <a:t> </a:t>
            </a:r>
            <a:r>
              <a:rPr sz="3200" dirty="0">
                <a:cs typeface="Arial Black"/>
              </a:rPr>
              <a:t>3</a:t>
            </a:r>
            <a:r>
              <a:rPr sz="3200" spc="-425" dirty="0">
                <a:cs typeface="Arial Black"/>
              </a:rPr>
              <a:t> </a:t>
            </a:r>
            <a:r>
              <a:rPr sz="3200" spc="-80" dirty="0">
                <a:cs typeface="Arial Black"/>
              </a:rPr>
              <a:t>times</a:t>
            </a:r>
            <a:endParaRPr sz="3200">
              <a:cs typeface="Arial Black"/>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linds(horizont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linds(horizont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linds(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blinds(horizontal)">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blinds(horizontal)">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blinds(horizontal)">
                                      <p:cBhvr>
                                        <p:cTn id="62" dur="500"/>
                                        <p:tgtEl>
                                          <p:spTgt spid="5">
                                            <p:txEl>
                                              <p:pRg st="6" end="6"/>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blinds(horizontal)">
                                      <p:cBhvr>
                                        <p:cTn id="65" dur="500"/>
                                        <p:tgtEl>
                                          <p:spTgt spid="5">
                                            <p:txEl>
                                              <p:pRg st="7" end="7"/>
                                            </p:txEl>
                                          </p:spTgt>
                                        </p:tgtEl>
                                      </p:cBhvr>
                                    </p:animEffect>
                                  </p:childTnLst>
                                </p:cTn>
                              </p:par>
                              <p:par>
                                <p:cTn id="66" presetID="3" presetClass="entr" presetSubtype="10" fill="hold" nodeType="with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Effect transition="in" filter="blinds(horizontal)">
                                      <p:cBhvr>
                                        <p:cTn id="68" dur="500"/>
                                        <p:tgtEl>
                                          <p:spTgt spid="5">
                                            <p:txEl>
                                              <p:pRg st="8" end="8"/>
                                            </p:txEl>
                                          </p:spTgt>
                                        </p:tgtEl>
                                      </p:cBhvr>
                                    </p:animEffect>
                                  </p:childTnLst>
                                </p:cTn>
                              </p:par>
                              <p:par>
                                <p:cTn id="69" presetID="3" presetClass="entr" presetSubtype="10" fill="hold" nodeType="with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animEffect transition="in" filter="blinds(horizontal)">
                                      <p:cBhvr>
                                        <p:cTn id="7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239044"/>
            <a:ext cx="18288000" cy="3048000"/>
          </a:xfrm>
          <a:custGeom>
            <a:avLst/>
            <a:gdLst/>
            <a:ahLst/>
            <a:cxnLst/>
            <a:rect l="l" t="t" r="r" b="b"/>
            <a:pathLst>
              <a:path w="18288000" h="3048000">
                <a:moveTo>
                  <a:pt x="18288000" y="0"/>
                </a:moveTo>
                <a:lnTo>
                  <a:pt x="0" y="0"/>
                </a:lnTo>
                <a:lnTo>
                  <a:pt x="0" y="3047746"/>
                </a:lnTo>
                <a:lnTo>
                  <a:pt x="18288000" y="3047746"/>
                </a:lnTo>
                <a:lnTo>
                  <a:pt x="18288000" y="0"/>
                </a:lnTo>
                <a:close/>
              </a:path>
            </a:pathLst>
          </a:custGeom>
          <a:solidFill>
            <a:srgbClr val="093449"/>
          </a:solidFill>
        </p:spPr>
        <p:txBody>
          <a:bodyPr wrap="square" lIns="0" tIns="0" rIns="0" bIns="0" rtlCol="0"/>
          <a:lstStyle/>
          <a:p>
            <a:endParaRPr/>
          </a:p>
        </p:txBody>
      </p:sp>
      <p:grpSp>
        <p:nvGrpSpPr>
          <p:cNvPr id="3" name="object 3"/>
          <p:cNvGrpSpPr/>
          <p:nvPr/>
        </p:nvGrpSpPr>
        <p:grpSpPr>
          <a:xfrm>
            <a:off x="0" y="0"/>
            <a:ext cx="9935210" cy="9982200"/>
            <a:chOff x="0" y="0"/>
            <a:chExt cx="9935210" cy="9982200"/>
          </a:xfrm>
        </p:grpSpPr>
        <p:pic>
          <p:nvPicPr>
            <p:cNvPr id="4" name="object 4"/>
            <p:cNvPicPr/>
            <p:nvPr/>
          </p:nvPicPr>
          <p:blipFill>
            <a:blip r:embed="rId2" cstate="print"/>
            <a:stretch>
              <a:fillRect/>
            </a:stretch>
          </p:blipFill>
          <p:spPr>
            <a:xfrm>
              <a:off x="1028699" y="0"/>
              <a:ext cx="8906256" cy="7077456"/>
            </a:xfrm>
            <a:prstGeom prst="rect">
              <a:avLst/>
            </a:prstGeom>
          </p:spPr>
        </p:pic>
        <p:pic>
          <p:nvPicPr>
            <p:cNvPr id="5" name="object 5"/>
            <p:cNvPicPr/>
            <p:nvPr/>
          </p:nvPicPr>
          <p:blipFill>
            <a:blip r:embed="rId3" cstate="print"/>
            <a:stretch>
              <a:fillRect/>
            </a:stretch>
          </p:blipFill>
          <p:spPr>
            <a:xfrm>
              <a:off x="0" y="4495800"/>
              <a:ext cx="5077967" cy="5486400"/>
            </a:xfrm>
            <a:prstGeom prst="rect">
              <a:avLst/>
            </a:prstGeom>
          </p:spPr>
        </p:pic>
        <p:pic>
          <p:nvPicPr>
            <p:cNvPr id="6" name="object 6"/>
            <p:cNvPicPr/>
            <p:nvPr/>
          </p:nvPicPr>
          <p:blipFill>
            <a:blip r:embed="rId4" cstate="print"/>
            <a:stretch>
              <a:fillRect/>
            </a:stretch>
          </p:blipFill>
          <p:spPr>
            <a:xfrm>
              <a:off x="847343" y="5061203"/>
              <a:ext cx="3800855" cy="3771900"/>
            </a:xfrm>
            <a:prstGeom prst="rect">
              <a:avLst/>
            </a:prstGeom>
          </p:spPr>
        </p:pic>
      </p:grpSp>
      <p:sp>
        <p:nvSpPr>
          <p:cNvPr id="7" name="object 7"/>
          <p:cNvSpPr/>
          <p:nvPr/>
        </p:nvSpPr>
        <p:spPr>
          <a:xfrm>
            <a:off x="10631423" y="1496567"/>
            <a:ext cx="3829685" cy="181610"/>
          </a:xfrm>
          <a:custGeom>
            <a:avLst/>
            <a:gdLst/>
            <a:ahLst/>
            <a:cxnLst/>
            <a:rect l="l" t="t" r="r" b="b"/>
            <a:pathLst>
              <a:path w="3829684" h="181610">
                <a:moveTo>
                  <a:pt x="3829303" y="0"/>
                </a:moveTo>
                <a:lnTo>
                  <a:pt x="0" y="0"/>
                </a:lnTo>
                <a:lnTo>
                  <a:pt x="0" y="181355"/>
                </a:lnTo>
                <a:lnTo>
                  <a:pt x="3829303" y="181355"/>
                </a:lnTo>
                <a:lnTo>
                  <a:pt x="3829303" y="0"/>
                </a:lnTo>
                <a:close/>
              </a:path>
            </a:pathLst>
          </a:custGeom>
          <a:solidFill>
            <a:srgbClr val="12527C"/>
          </a:solidFill>
        </p:spPr>
        <p:txBody>
          <a:bodyPr wrap="square" lIns="0" tIns="0" rIns="0" bIns="0" rtlCol="0"/>
          <a:lstStyle/>
          <a:p>
            <a:endParaRPr/>
          </a:p>
        </p:txBody>
      </p:sp>
      <p:pic>
        <p:nvPicPr>
          <p:cNvPr id="8" name="object 8"/>
          <p:cNvPicPr/>
          <p:nvPr/>
        </p:nvPicPr>
        <p:blipFill>
          <a:blip r:embed="rId5" cstate="print"/>
          <a:stretch>
            <a:fillRect/>
          </a:stretch>
        </p:blipFill>
        <p:spPr>
          <a:xfrm>
            <a:off x="1482852" y="5829300"/>
            <a:ext cx="2476500" cy="2353056"/>
          </a:xfrm>
          <a:prstGeom prst="rect">
            <a:avLst/>
          </a:prstGeom>
        </p:spPr>
      </p:pic>
      <p:sp>
        <p:nvSpPr>
          <p:cNvPr id="9" name="object 9"/>
          <p:cNvSpPr txBox="1">
            <a:spLocks noGrp="1"/>
          </p:cNvSpPr>
          <p:nvPr>
            <p:ph type="title"/>
          </p:nvPr>
        </p:nvSpPr>
        <p:spPr>
          <a:xfrm>
            <a:off x="10592561" y="197307"/>
            <a:ext cx="6090285" cy="1116330"/>
          </a:xfrm>
          <a:prstGeom prst="rect">
            <a:avLst/>
          </a:prstGeom>
        </p:spPr>
        <p:txBody>
          <a:bodyPr vert="horz" wrap="square" lIns="0" tIns="13335" rIns="0" bIns="0" rtlCol="0">
            <a:spAutoFit/>
          </a:bodyPr>
          <a:lstStyle/>
          <a:p>
            <a:pPr marL="12700">
              <a:lnSpc>
                <a:spcPct val="100000"/>
              </a:lnSpc>
              <a:spcBef>
                <a:spcPts val="105"/>
              </a:spcBef>
            </a:pPr>
            <a:r>
              <a:rPr sz="7150" b="0" spc="-250" dirty="0">
                <a:latin typeface="Arial Black" pitchFamily="34" charset="0"/>
                <a:cs typeface="Arial Black"/>
              </a:rPr>
              <a:t>Funamentals</a:t>
            </a:r>
            <a:endParaRPr sz="7150">
              <a:latin typeface="Arial Black" pitchFamily="34" charset="0"/>
              <a:cs typeface="Arial Black"/>
            </a:endParaRPr>
          </a:p>
        </p:txBody>
      </p:sp>
      <p:sp>
        <p:nvSpPr>
          <p:cNvPr id="10" name="object 10"/>
          <p:cNvSpPr txBox="1"/>
          <p:nvPr/>
        </p:nvSpPr>
        <p:spPr>
          <a:xfrm>
            <a:off x="11277600" y="2400300"/>
            <a:ext cx="5772150" cy="3242310"/>
          </a:xfrm>
          <a:prstGeom prst="rect">
            <a:avLst/>
          </a:prstGeom>
        </p:spPr>
        <p:txBody>
          <a:bodyPr vert="horz" wrap="square" lIns="0" tIns="15875" rIns="0" bIns="0" rtlCol="0">
            <a:spAutoFit/>
          </a:bodyPr>
          <a:lstStyle/>
          <a:p>
            <a:pPr marL="303530" marR="287655" indent="-3175" algn="ctr">
              <a:lnSpc>
                <a:spcPts val="5100"/>
              </a:lnSpc>
              <a:spcBef>
                <a:spcPts val="125"/>
              </a:spcBef>
            </a:pPr>
            <a:r>
              <a:rPr sz="4100" spc="45" dirty="0">
                <a:solidFill>
                  <a:srgbClr val="613A29"/>
                </a:solidFill>
                <a:latin typeface="Arial MT"/>
                <a:cs typeface="Arial MT"/>
              </a:rPr>
              <a:t>R</a:t>
            </a:r>
            <a:r>
              <a:rPr sz="4100" spc="45" dirty="0">
                <a:solidFill>
                  <a:srgbClr val="613A29"/>
                </a:solidFill>
                <a:latin typeface="Trebuchet MS"/>
                <a:cs typeface="Trebuchet MS"/>
              </a:rPr>
              <a:t>akcha</a:t>
            </a:r>
            <a:r>
              <a:rPr sz="4100" spc="114" dirty="0">
                <a:solidFill>
                  <a:srgbClr val="613A29"/>
                </a:solidFill>
                <a:latin typeface="Trebuchet MS"/>
                <a:cs typeface="Trebuchet MS"/>
              </a:rPr>
              <a:t> </a:t>
            </a:r>
            <a:r>
              <a:rPr sz="4100" spc="165" dirty="0">
                <a:solidFill>
                  <a:srgbClr val="613A29"/>
                </a:solidFill>
                <a:latin typeface="Trebuchet MS"/>
                <a:cs typeface="Trebuchet MS"/>
              </a:rPr>
              <a:t>blooming</a:t>
            </a:r>
            <a:r>
              <a:rPr sz="4100" spc="405" dirty="0">
                <a:solidFill>
                  <a:srgbClr val="613A29"/>
                </a:solidFill>
                <a:latin typeface="Trebuchet MS"/>
                <a:cs typeface="Trebuchet MS"/>
              </a:rPr>
              <a:t> </a:t>
            </a:r>
            <a:r>
              <a:rPr sz="4100" spc="30" dirty="0">
                <a:solidFill>
                  <a:srgbClr val="613A29"/>
                </a:solidFill>
                <a:latin typeface="Trebuchet MS"/>
                <a:cs typeface="Trebuchet MS"/>
              </a:rPr>
              <a:t>is </a:t>
            </a:r>
            <a:r>
              <a:rPr sz="4100" spc="35" dirty="0">
                <a:solidFill>
                  <a:srgbClr val="613A29"/>
                </a:solidFill>
                <a:latin typeface="Trebuchet MS"/>
                <a:cs typeface="Trebuchet MS"/>
              </a:rPr>
              <a:t> </a:t>
            </a:r>
            <a:r>
              <a:rPr sz="4100" spc="150" dirty="0">
                <a:solidFill>
                  <a:srgbClr val="613A29"/>
                </a:solidFill>
                <a:latin typeface="Trebuchet MS"/>
                <a:cs typeface="Trebuchet MS"/>
              </a:rPr>
              <a:t>pleased</a:t>
            </a:r>
            <a:r>
              <a:rPr sz="4100" spc="335" dirty="0">
                <a:solidFill>
                  <a:srgbClr val="613A29"/>
                </a:solidFill>
                <a:latin typeface="Trebuchet MS"/>
                <a:cs typeface="Trebuchet MS"/>
              </a:rPr>
              <a:t> </a:t>
            </a:r>
            <a:r>
              <a:rPr sz="4100" spc="60" dirty="0">
                <a:solidFill>
                  <a:srgbClr val="613A29"/>
                </a:solidFill>
                <a:latin typeface="Trebuchet MS"/>
                <a:cs typeface="Trebuchet MS"/>
              </a:rPr>
              <a:t>to</a:t>
            </a:r>
            <a:r>
              <a:rPr sz="4100" spc="215" dirty="0">
                <a:solidFill>
                  <a:srgbClr val="613A29"/>
                </a:solidFill>
                <a:latin typeface="Trebuchet MS"/>
                <a:cs typeface="Trebuchet MS"/>
              </a:rPr>
              <a:t> </a:t>
            </a:r>
            <a:r>
              <a:rPr sz="4100" spc="80" dirty="0">
                <a:solidFill>
                  <a:srgbClr val="613A29"/>
                </a:solidFill>
                <a:latin typeface="Trebuchet MS"/>
                <a:cs typeface="Trebuchet MS"/>
              </a:rPr>
              <a:t>inform</a:t>
            </a:r>
            <a:r>
              <a:rPr sz="4100" spc="140" dirty="0">
                <a:solidFill>
                  <a:srgbClr val="613A29"/>
                </a:solidFill>
                <a:latin typeface="Trebuchet MS"/>
                <a:cs typeface="Trebuchet MS"/>
              </a:rPr>
              <a:t> </a:t>
            </a:r>
            <a:r>
              <a:rPr sz="4100" spc="25" dirty="0">
                <a:solidFill>
                  <a:srgbClr val="613A29"/>
                </a:solidFill>
                <a:latin typeface="Trebuchet MS"/>
                <a:cs typeface="Trebuchet MS"/>
              </a:rPr>
              <a:t>its </a:t>
            </a:r>
            <a:r>
              <a:rPr sz="4100" spc="-1220" dirty="0">
                <a:solidFill>
                  <a:srgbClr val="613A29"/>
                </a:solidFill>
                <a:latin typeface="Trebuchet MS"/>
                <a:cs typeface="Trebuchet MS"/>
              </a:rPr>
              <a:t> </a:t>
            </a:r>
            <a:r>
              <a:rPr sz="4100" spc="65" dirty="0">
                <a:solidFill>
                  <a:srgbClr val="613A29"/>
                </a:solidFill>
                <a:latin typeface="Trebuchet MS"/>
                <a:cs typeface="Trebuchet MS"/>
              </a:rPr>
              <a:t>fortune</a:t>
            </a:r>
            <a:r>
              <a:rPr sz="4100" spc="155" dirty="0">
                <a:solidFill>
                  <a:srgbClr val="613A29"/>
                </a:solidFill>
                <a:latin typeface="Trebuchet MS"/>
                <a:cs typeface="Trebuchet MS"/>
              </a:rPr>
              <a:t> </a:t>
            </a:r>
            <a:r>
              <a:rPr sz="4100" spc="110" dirty="0">
                <a:solidFill>
                  <a:srgbClr val="613A29"/>
                </a:solidFill>
                <a:latin typeface="Trebuchet MS"/>
                <a:cs typeface="Trebuchet MS"/>
              </a:rPr>
              <a:t>plan.</a:t>
            </a:r>
            <a:r>
              <a:rPr sz="4100" spc="25" dirty="0">
                <a:solidFill>
                  <a:srgbClr val="613A29"/>
                </a:solidFill>
                <a:latin typeface="Trebuchet MS"/>
                <a:cs typeface="Trebuchet MS"/>
              </a:rPr>
              <a:t> </a:t>
            </a:r>
            <a:r>
              <a:rPr sz="4100" dirty="0">
                <a:solidFill>
                  <a:srgbClr val="613A29"/>
                </a:solidFill>
                <a:latin typeface="Trebuchet MS"/>
                <a:cs typeface="Trebuchet MS"/>
              </a:rPr>
              <a:t>A</a:t>
            </a:r>
            <a:r>
              <a:rPr sz="4100" spc="400" dirty="0">
                <a:solidFill>
                  <a:srgbClr val="613A29"/>
                </a:solidFill>
                <a:latin typeface="Trebuchet MS"/>
                <a:cs typeface="Trebuchet MS"/>
              </a:rPr>
              <a:t> </a:t>
            </a:r>
            <a:r>
              <a:rPr sz="4100" spc="35" dirty="0">
                <a:solidFill>
                  <a:srgbClr val="613A29"/>
                </a:solidFill>
                <a:latin typeface="Trebuchet MS"/>
                <a:cs typeface="Trebuchet MS"/>
              </a:rPr>
              <a:t>few</a:t>
            </a:r>
            <a:endParaRPr sz="4100">
              <a:latin typeface="Trebuchet MS"/>
              <a:cs typeface="Trebuchet MS"/>
            </a:endParaRPr>
          </a:p>
          <a:p>
            <a:pPr marL="12700" marR="5080" algn="ctr">
              <a:lnSpc>
                <a:spcPts val="5100"/>
              </a:lnSpc>
            </a:pPr>
            <a:r>
              <a:rPr sz="4100" spc="100" dirty="0">
                <a:solidFill>
                  <a:srgbClr val="613A29"/>
                </a:solidFill>
                <a:latin typeface="Trebuchet MS"/>
                <a:cs typeface="Trebuchet MS"/>
              </a:rPr>
              <a:t>terminologies </a:t>
            </a:r>
            <a:r>
              <a:rPr sz="4100" spc="135" dirty="0">
                <a:solidFill>
                  <a:srgbClr val="613A29"/>
                </a:solidFill>
                <a:latin typeface="Trebuchet MS"/>
                <a:cs typeface="Trebuchet MS"/>
              </a:rPr>
              <a:t>you </a:t>
            </a:r>
            <a:r>
              <a:rPr sz="4100" spc="70" dirty="0">
                <a:solidFill>
                  <a:srgbClr val="613A29"/>
                </a:solidFill>
                <a:latin typeface="Trebuchet MS"/>
                <a:cs typeface="Trebuchet MS"/>
              </a:rPr>
              <a:t>need </a:t>
            </a:r>
            <a:r>
              <a:rPr sz="4100" spc="-1230" dirty="0">
                <a:solidFill>
                  <a:srgbClr val="613A29"/>
                </a:solidFill>
                <a:latin typeface="Trebuchet MS"/>
                <a:cs typeface="Trebuchet MS"/>
              </a:rPr>
              <a:t> </a:t>
            </a:r>
            <a:r>
              <a:rPr sz="4100" spc="60" dirty="0">
                <a:solidFill>
                  <a:srgbClr val="613A29"/>
                </a:solidFill>
                <a:latin typeface="Trebuchet MS"/>
                <a:cs typeface="Trebuchet MS"/>
              </a:rPr>
              <a:t>to</a:t>
            </a:r>
            <a:r>
              <a:rPr sz="4100" spc="229" dirty="0">
                <a:solidFill>
                  <a:srgbClr val="613A29"/>
                </a:solidFill>
                <a:latin typeface="Trebuchet MS"/>
                <a:cs typeface="Trebuchet MS"/>
              </a:rPr>
              <a:t> </a:t>
            </a:r>
            <a:r>
              <a:rPr sz="4100" spc="35" dirty="0">
                <a:solidFill>
                  <a:srgbClr val="613A29"/>
                </a:solidFill>
                <a:latin typeface="Trebuchet MS"/>
                <a:cs typeface="Trebuchet MS"/>
              </a:rPr>
              <a:t>be</a:t>
            </a:r>
            <a:r>
              <a:rPr sz="4100" spc="135" dirty="0">
                <a:solidFill>
                  <a:srgbClr val="613A29"/>
                </a:solidFill>
                <a:latin typeface="Trebuchet MS"/>
                <a:cs typeface="Trebuchet MS"/>
              </a:rPr>
              <a:t> </a:t>
            </a:r>
            <a:r>
              <a:rPr sz="4100" spc="95" dirty="0">
                <a:solidFill>
                  <a:srgbClr val="613A29"/>
                </a:solidFill>
                <a:latin typeface="Trebuchet MS"/>
                <a:cs typeface="Trebuchet MS"/>
              </a:rPr>
              <a:t>familiar</a:t>
            </a:r>
            <a:r>
              <a:rPr sz="4100" spc="-175" dirty="0">
                <a:solidFill>
                  <a:srgbClr val="613A29"/>
                </a:solidFill>
                <a:latin typeface="Trebuchet MS"/>
                <a:cs typeface="Trebuchet MS"/>
              </a:rPr>
              <a:t> </a:t>
            </a:r>
            <a:r>
              <a:rPr sz="4100" spc="5" dirty="0">
                <a:solidFill>
                  <a:srgbClr val="613A29"/>
                </a:solidFill>
                <a:latin typeface="Trebuchet MS"/>
                <a:cs typeface="Trebuchet MS"/>
              </a:rPr>
              <a:t>with.</a:t>
            </a:r>
            <a:endParaRPr sz="4100">
              <a:latin typeface="Trebuchet MS"/>
              <a:cs typeface="Trebuchet M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ox(in)">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091F2D"/>
          </a:solidFill>
        </p:spPr>
        <p:txBody>
          <a:bodyPr wrap="square" lIns="0" tIns="0" rIns="0" bIns="0" rtlCol="0"/>
          <a:lstStyle/>
          <a:p>
            <a:endParaRPr/>
          </a:p>
        </p:txBody>
      </p:sp>
      <p:pic>
        <p:nvPicPr>
          <p:cNvPr id="3" name="object 3"/>
          <p:cNvPicPr/>
          <p:nvPr/>
        </p:nvPicPr>
        <p:blipFill>
          <a:blip r:embed="rId2" cstate="print"/>
          <a:stretch>
            <a:fillRect/>
          </a:stretch>
        </p:blipFill>
        <p:spPr>
          <a:xfrm>
            <a:off x="1691639" y="3425952"/>
            <a:ext cx="1228344" cy="1229868"/>
          </a:xfrm>
          <a:prstGeom prst="rect">
            <a:avLst/>
          </a:prstGeom>
        </p:spPr>
      </p:pic>
      <p:pic>
        <p:nvPicPr>
          <p:cNvPr id="4" name="object 4"/>
          <p:cNvPicPr/>
          <p:nvPr/>
        </p:nvPicPr>
        <p:blipFill>
          <a:blip r:embed="rId2" cstate="print"/>
          <a:stretch>
            <a:fillRect/>
          </a:stretch>
        </p:blipFill>
        <p:spPr>
          <a:xfrm>
            <a:off x="1691639" y="6739128"/>
            <a:ext cx="1228344" cy="1228344"/>
          </a:xfrm>
          <a:prstGeom prst="rect">
            <a:avLst/>
          </a:prstGeom>
        </p:spPr>
      </p:pic>
      <p:pic>
        <p:nvPicPr>
          <p:cNvPr id="5" name="object 5"/>
          <p:cNvPicPr/>
          <p:nvPr/>
        </p:nvPicPr>
        <p:blipFill>
          <a:blip r:embed="rId2" cstate="print"/>
          <a:stretch>
            <a:fillRect/>
          </a:stretch>
        </p:blipFill>
        <p:spPr>
          <a:xfrm>
            <a:off x="1691639" y="8356092"/>
            <a:ext cx="1228344" cy="1228344"/>
          </a:xfrm>
          <a:prstGeom prst="rect">
            <a:avLst/>
          </a:prstGeom>
        </p:spPr>
      </p:pic>
      <p:pic>
        <p:nvPicPr>
          <p:cNvPr id="6" name="object 6"/>
          <p:cNvPicPr/>
          <p:nvPr/>
        </p:nvPicPr>
        <p:blipFill>
          <a:blip r:embed="rId3" cstate="print"/>
          <a:stretch>
            <a:fillRect/>
          </a:stretch>
        </p:blipFill>
        <p:spPr>
          <a:xfrm>
            <a:off x="11635740" y="0"/>
            <a:ext cx="6652259" cy="10286996"/>
          </a:xfrm>
          <a:prstGeom prst="rect">
            <a:avLst/>
          </a:prstGeom>
        </p:spPr>
      </p:pic>
      <p:pic>
        <p:nvPicPr>
          <p:cNvPr id="7" name="object 7"/>
          <p:cNvPicPr/>
          <p:nvPr/>
        </p:nvPicPr>
        <p:blipFill>
          <a:blip r:embed="rId4" cstate="print"/>
          <a:stretch>
            <a:fillRect/>
          </a:stretch>
        </p:blipFill>
        <p:spPr>
          <a:xfrm>
            <a:off x="7613904" y="192023"/>
            <a:ext cx="3628644" cy="3639312"/>
          </a:xfrm>
          <a:prstGeom prst="rect">
            <a:avLst/>
          </a:prstGeom>
        </p:spPr>
      </p:pic>
      <p:sp>
        <p:nvSpPr>
          <p:cNvPr id="8" name="object 8"/>
          <p:cNvSpPr txBox="1"/>
          <p:nvPr/>
        </p:nvSpPr>
        <p:spPr>
          <a:xfrm>
            <a:off x="3305302" y="3346830"/>
            <a:ext cx="6641465" cy="6418580"/>
          </a:xfrm>
          <a:prstGeom prst="rect">
            <a:avLst/>
          </a:prstGeom>
        </p:spPr>
        <p:txBody>
          <a:bodyPr vert="horz" wrap="square" lIns="0" tIns="12065" rIns="0" bIns="0" rtlCol="0">
            <a:spAutoFit/>
          </a:bodyPr>
          <a:lstStyle/>
          <a:p>
            <a:pPr marL="12700">
              <a:lnSpc>
                <a:spcPts val="4740"/>
              </a:lnSpc>
              <a:spcBef>
                <a:spcPts val="95"/>
              </a:spcBef>
            </a:pPr>
            <a:r>
              <a:rPr sz="4000" b="1" spc="100" dirty="0">
                <a:solidFill>
                  <a:srgbClr val="FFFFFF"/>
                </a:solidFill>
                <a:latin typeface="Arial"/>
                <a:cs typeface="Arial"/>
              </a:rPr>
              <a:t>Office</a:t>
            </a:r>
            <a:endParaRPr sz="4000">
              <a:latin typeface="Arial"/>
              <a:cs typeface="Arial"/>
            </a:endParaRPr>
          </a:p>
          <a:p>
            <a:pPr marL="12700">
              <a:lnSpc>
                <a:spcPts val="4260"/>
              </a:lnSpc>
            </a:pPr>
            <a:r>
              <a:rPr sz="3600" spc="-465" dirty="0">
                <a:solidFill>
                  <a:srgbClr val="FFFFFF"/>
                </a:solidFill>
                <a:latin typeface="Arial Black"/>
                <a:cs typeface="Arial Black"/>
              </a:rPr>
              <a:t>RA</a:t>
            </a:r>
            <a:r>
              <a:rPr sz="3600" spc="-580" dirty="0">
                <a:solidFill>
                  <a:srgbClr val="FFFFFF"/>
                </a:solidFill>
                <a:latin typeface="Arial Black"/>
                <a:cs typeface="Arial Black"/>
              </a:rPr>
              <a:t>K</a:t>
            </a:r>
            <a:r>
              <a:rPr sz="3600" spc="-465" dirty="0">
                <a:solidFill>
                  <a:srgbClr val="FFFFFF"/>
                </a:solidFill>
                <a:latin typeface="Arial Black"/>
                <a:cs typeface="Arial Black"/>
              </a:rPr>
              <a:t>C</a:t>
            </a:r>
            <a:r>
              <a:rPr sz="3600" spc="-455" dirty="0">
                <a:solidFill>
                  <a:srgbClr val="FFFFFF"/>
                </a:solidFill>
                <a:latin typeface="Arial Black"/>
                <a:cs typeface="Arial Black"/>
              </a:rPr>
              <a:t>H</a:t>
            </a:r>
            <a:r>
              <a:rPr sz="3600" dirty="0">
                <a:solidFill>
                  <a:srgbClr val="FFFFFF"/>
                </a:solidFill>
                <a:latin typeface="Arial Black"/>
                <a:cs typeface="Arial Black"/>
              </a:rPr>
              <a:t>A</a:t>
            </a:r>
            <a:r>
              <a:rPr sz="3600" spc="-690" dirty="0">
                <a:solidFill>
                  <a:srgbClr val="FFFFFF"/>
                </a:solidFill>
                <a:latin typeface="Arial Black"/>
                <a:cs typeface="Arial Black"/>
              </a:rPr>
              <a:t> </a:t>
            </a:r>
            <a:r>
              <a:rPr sz="3600" spc="-415" dirty="0">
                <a:solidFill>
                  <a:srgbClr val="FFFFFF"/>
                </a:solidFill>
                <a:latin typeface="Arial Black"/>
                <a:cs typeface="Arial Black"/>
              </a:rPr>
              <a:t>B</a:t>
            </a:r>
            <a:r>
              <a:rPr sz="3600" spc="-470" dirty="0">
                <a:solidFill>
                  <a:srgbClr val="FFFFFF"/>
                </a:solidFill>
                <a:latin typeface="Arial Black"/>
                <a:cs typeface="Arial Black"/>
              </a:rPr>
              <a:t>L</a:t>
            </a:r>
            <a:r>
              <a:rPr sz="3600" spc="-409" dirty="0">
                <a:solidFill>
                  <a:srgbClr val="FFFFFF"/>
                </a:solidFill>
                <a:latin typeface="Arial Black"/>
                <a:cs typeface="Arial Black"/>
              </a:rPr>
              <a:t>OOM</a:t>
            </a:r>
            <a:r>
              <a:rPr sz="3600" spc="-405" dirty="0">
                <a:solidFill>
                  <a:srgbClr val="FFFFFF"/>
                </a:solidFill>
                <a:latin typeface="Arial Black"/>
                <a:cs typeface="Arial Black"/>
              </a:rPr>
              <a:t>I</a:t>
            </a:r>
            <a:r>
              <a:rPr sz="3600" spc="-409" dirty="0">
                <a:solidFill>
                  <a:srgbClr val="FFFFFF"/>
                </a:solidFill>
                <a:latin typeface="Arial Black"/>
                <a:cs typeface="Arial Black"/>
              </a:rPr>
              <a:t>N</a:t>
            </a:r>
            <a:r>
              <a:rPr sz="3600" dirty="0">
                <a:solidFill>
                  <a:srgbClr val="FFFFFF"/>
                </a:solidFill>
                <a:latin typeface="Arial Black"/>
                <a:cs typeface="Arial Black"/>
              </a:rPr>
              <a:t>G</a:t>
            </a:r>
            <a:endParaRPr sz="3600">
              <a:latin typeface="Arial Black"/>
              <a:cs typeface="Arial Black"/>
            </a:endParaRPr>
          </a:p>
          <a:p>
            <a:pPr marL="12700">
              <a:lnSpc>
                <a:spcPct val="100000"/>
              </a:lnSpc>
              <a:spcBef>
                <a:spcPts val="385"/>
              </a:spcBef>
            </a:pPr>
            <a:r>
              <a:rPr sz="3600" spc="-170" dirty="0">
                <a:solidFill>
                  <a:srgbClr val="FFFFFF"/>
                </a:solidFill>
                <a:latin typeface="Arial Black"/>
                <a:cs typeface="Arial Black"/>
              </a:rPr>
              <a:t>Fmc</a:t>
            </a:r>
            <a:r>
              <a:rPr sz="3600" dirty="0">
                <a:solidFill>
                  <a:srgbClr val="FFFFFF"/>
                </a:solidFill>
                <a:latin typeface="Arial Black"/>
                <a:cs typeface="Arial Black"/>
              </a:rPr>
              <a:t>g</a:t>
            </a:r>
            <a:r>
              <a:rPr sz="3600" spc="-350" dirty="0">
                <a:solidFill>
                  <a:srgbClr val="FFFFFF"/>
                </a:solidFill>
                <a:latin typeface="Arial Black"/>
                <a:cs typeface="Arial Black"/>
              </a:rPr>
              <a:t> </a:t>
            </a:r>
            <a:r>
              <a:rPr sz="3600" spc="-235" dirty="0">
                <a:solidFill>
                  <a:srgbClr val="FFFFFF"/>
                </a:solidFill>
                <a:latin typeface="Arial Black"/>
                <a:cs typeface="Arial Black"/>
              </a:rPr>
              <a:t>P</a:t>
            </a:r>
            <a:r>
              <a:rPr sz="3600" spc="-245" dirty="0">
                <a:solidFill>
                  <a:srgbClr val="FFFFFF"/>
                </a:solidFill>
                <a:latin typeface="Arial Black"/>
                <a:cs typeface="Arial Black"/>
              </a:rPr>
              <a:t>r</a:t>
            </a:r>
            <a:r>
              <a:rPr sz="3600" spc="-240" dirty="0">
                <a:solidFill>
                  <a:srgbClr val="FFFFFF"/>
                </a:solidFill>
                <a:latin typeface="Arial Black"/>
                <a:cs typeface="Arial Black"/>
              </a:rPr>
              <a:t>i</a:t>
            </a:r>
            <a:r>
              <a:rPr sz="3600" spc="-245" dirty="0">
                <a:solidFill>
                  <a:srgbClr val="FFFFFF"/>
                </a:solidFill>
                <a:latin typeface="Arial Black"/>
                <a:cs typeface="Arial Black"/>
              </a:rPr>
              <a:t>v</a:t>
            </a:r>
            <a:r>
              <a:rPr sz="3600" spc="-305" dirty="0">
                <a:solidFill>
                  <a:srgbClr val="FFFFFF"/>
                </a:solidFill>
                <a:latin typeface="Arial Black"/>
                <a:cs typeface="Arial Black"/>
              </a:rPr>
              <a:t>a</a:t>
            </a:r>
            <a:r>
              <a:rPr sz="3600" spc="-245" dirty="0">
                <a:solidFill>
                  <a:srgbClr val="FFFFFF"/>
                </a:solidFill>
                <a:latin typeface="Arial Black"/>
                <a:cs typeface="Arial Black"/>
              </a:rPr>
              <a:t>t</a:t>
            </a:r>
            <a:r>
              <a:rPr sz="3600" dirty="0">
                <a:solidFill>
                  <a:srgbClr val="FFFFFF"/>
                </a:solidFill>
                <a:latin typeface="Arial Black"/>
                <a:cs typeface="Arial Black"/>
              </a:rPr>
              <a:t>e</a:t>
            </a:r>
            <a:r>
              <a:rPr sz="3600" spc="-630" dirty="0">
                <a:solidFill>
                  <a:srgbClr val="FFFFFF"/>
                </a:solidFill>
                <a:latin typeface="Arial Black"/>
                <a:cs typeface="Arial Black"/>
              </a:rPr>
              <a:t> </a:t>
            </a:r>
            <a:r>
              <a:rPr sz="3600" spc="-254" dirty="0">
                <a:solidFill>
                  <a:srgbClr val="FFFFFF"/>
                </a:solidFill>
                <a:latin typeface="Arial Black"/>
                <a:cs typeface="Arial Black"/>
              </a:rPr>
              <a:t>Limi</a:t>
            </a:r>
            <a:r>
              <a:rPr sz="3600" spc="-260" dirty="0">
                <a:solidFill>
                  <a:srgbClr val="FFFFFF"/>
                </a:solidFill>
                <a:latin typeface="Arial Black"/>
                <a:cs typeface="Arial Black"/>
              </a:rPr>
              <a:t>t</a:t>
            </a:r>
            <a:r>
              <a:rPr sz="3600" spc="-254" dirty="0">
                <a:solidFill>
                  <a:srgbClr val="FFFFFF"/>
                </a:solidFill>
                <a:latin typeface="Arial Black"/>
                <a:cs typeface="Arial Black"/>
              </a:rPr>
              <a:t>ed,456/12</a:t>
            </a:r>
            <a:r>
              <a:rPr sz="3600" dirty="0">
                <a:solidFill>
                  <a:srgbClr val="FFFFFF"/>
                </a:solidFill>
                <a:latin typeface="Arial Black"/>
                <a:cs typeface="Arial Black"/>
              </a:rPr>
              <a:t>3</a:t>
            </a:r>
            <a:endParaRPr sz="3600">
              <a:latin typeface="Arial Black"/>
              <a:cs typeface="Arial Black"/>
            </a:endParaRPr>
          </a:p>
          <a:p>
            <a:pPr marL="12700">
              <a:lnSpc>
                <a:spcPct val="100000"/>
              </a:lnSpc>
              <a:spcBef>
                <a:spcPts val="695"/>
              </a:spcBef>
            </a:pPr>
            <a:r>
              <a:rPr sz="3600" spc="-65" dirty="0">
                <a:solidFill>
                  <a:srgbClr val="FFFFFF"/>
                </a:solidFill>
                <a:latin typeface="Arial Black"/>
                <a:cs typeface="Arial Black"/>
              </a:rPr>
              <a:t>Angamma</a:t>
            </a:r>
            <a:r>
              <a:rPr sz="3600" dirty="0">
                <a:solidFill>
                  <a:srgbClr val="FFFFFF"/>
                </a:solidFill>
                <a:latin typeface="Arial Black"/>
                <a:cs typeface="Arial Black"/>
              </a:rPr>
              <a:t>l</a:t>
            </a:r>
            <a:r>
              <a:rPr sz="3600" spc="-295" dirty="0">
                <a:solidFill>
                  <a:srgbClr val="FFFFFF"/>
                </a:solidFill>
                <a:latin typeface="Arial Black"/>
                <a:cs typeface="Arial Black"/>
              </a:rPr>
              <a:t> </a:t>
            </a:r>
            <a:r>
              <a:rPr sz="3600" spc="-185" dirty="0">
                <a:solidFill>
                  <a:srgbClr val="FFFFFF"/>
                </a:solidFill>
                <a:latin typeface="Arial Black"/>
                <a:cs typeface="Arial Black"/>
              </a:rPr>
              <a:t>C</a:t>
            </a:r>
            <a:r>
              <a:rPr sz="3600" spc="-180" dirty="0">
                <a:solidFill>
                  <a:srgbClr val="FFFFFF"/>
                </a:solidFill>
                <a:latin typeface="Arial Black"/>
                <a:cs typeface="Arial Black"/>
              </a:rPr>
              <a:t>olon</a:t>
            </a:r>
            <a:r>
              <a:rPr sz="3600" spc="-484" dirty="0">
                <a:solidFill>
                  <a:srgbClr val="FFFFFF"/>
                </a:solidFill>
                <a:latin typeface="Arial Black"/>
                <a:cs typeface="Arial Black"/>
              </a:rPr>
              <a:t>y</a:t>
            </a:r>
            <a:r>
              <a:rPr sz="3600" dirty="0">
                <a:solidFill>
                  <a:srgbClr val="FFFFFF"/>
                </a:solidFill>
                <a:latin typeface="Arial Black"/>
                <a:cs typeface="Arial Black"/>
              </a:rPr>
              <a:t>,</a:t>
            </a:r>
            <a:endParaRPr sz="3600">
              <a:latin typeface="Arial Black"/>
              <a:cs typeface="Arial Black"/>
            </a:endParaRPr>
          </a:p>
          <a:p>
            <a:pPr marL="12700">
              <a:lnSpc>
                <a:spcPct val="100000"/>
              </a:lnSpc>
              <a:spcBef>
                <a:spcPts val="1130"/>
              </a:spcBef>
            </a:pPr>
            <a:r>
              <a:rPr sz="3600" spc="-5" dirty="0">
                <a:solidFill>
                  <a:srgbClr val="FFFFFF"/>
                </a:solidFill>
                <a:latin typeface="Arial MT"/>
                <a:cs typeface="Arial MT"/>
              </a:rPr>
              <a:t>Salem</a:t>
            </a:r>
            <a:r>
              <a:rPr sz="3600" spc="-30" dirty="0">
                <a:solidFill>
                  <a:srgbClr val="FFFFFF"/>
                </a:solidFill>
                <a:latin typeface="Arial MT"/>
                <a:cs typeface="Arial MT"/>
              </a:rPr>
              <a:t> </a:t>
            </a:r>
            <a:r>
              <a:rPr sz="3600" dirty="0">
                <a:solidFill>
                  <a:srgbClr val="FFFFFF"/>
                </a:solidFill>
                <a:latin typeface="Arial MT"/>
                <a:cs typeface="Arial MT"/>
              </a:rPr>
              <a:t>-</a:t>
            </a:r>
            <a:r>
              <a:rPr sz="3600" spc="-20" dirty="0">
                <a:solidFill>
                  <a:srgbClr val="FFFFFF"/>
                </a:solidFill>
                <a:latin typeface="Arial MT"/>
                <a:cs typeface="Arial MT"/>
              </a:rPr>
              <a:t> </a:t>
            </a:r>
            <a:r>
              <a:rPr sz="3600" spc="-5" dirty="0">
                <a:solidFill>
                  <a:srgbClr val="FFFFFF"/>
                </a:solidFill>
                <a:latin typeface="Arial MT"/>
                <a:cs typeface="Arial MT"/>
              </a:rPr>
              <a:t>636009</a:t>
            </a:r>
            <a:endParaRPr sz="3600">
              <a:latin typeface="Arial MT"/>
              <a:cs typeface="Arial MT"/>
            </a:endParaRPr>
          </a:p>
          <a:p>
            <a:pPr marL="12700">
              <a:lnSpc>
                <a:spcPct val="100000"/>
              </a:lnSpc>
              <a:spcBef>
                <a:spcPts val="3390"/>
              </a:spcBef>
            </a:pPr>
            <a:r>
              <a:rPr sz="4000" b="1" spc="100" dirty="0">
                <a:solidFill>
                  <a:srgbClr val="FFFFFF"/>
                </a:solidFill>
                <a:latin typeface="Arial"/>
                <a:cs typeface="Arial"/>
              </a:rPr>
              <a:t>Phone</a:t>
            </a:r>
            <a:endParaRPr sz="4000">
              <a:latin typeface="Arial"/>
              <a:cs typeface="Arial"/>
            </a:endParaRPr>
          </a:p>
          <a:p>
            <a:pPr marL="12700">
              <a:lnSpc>
                <a:spcPct val="100000"/>
              </a:lnSpc>
              <a:spcBef>
                <a:spcPts val="665"/>
              </a:spcBef>
            </a:pPr>
            <a:r>
              <a:rPr sz="4000" spc="-484" dirty="0">
                <a:solidFill>
                  <a:srgbClr val="FFFFFF"/>
                </a:solidFill>
                <a:latin typeface="Arial Black"/>
                <a:cs typeface="Arial Black"/>
              </a:rPr>
              <a:t>+9</a:t>
            </a:r>
            <a:r>
              <a:rPr sz="4000" spc="-5" dirty="0">
                <a:solidFill>
                  <a:srgbClr val="FFFFFF"/>
                </a:solidFill>
                <a:latin typeface="Arial Black"/>
                <a:cs typeface="Arial Black"/>
              </a:rPr>
              <a:t>1</a:t>
            </a:r>
            <a:r>
              <a:rPr sz="4000" spc="-944" dirty="0">
                <a:solidFill>
                  <a:srgbClr val="FFFFFF"/>
                </a:solidFill>
                <a:latin typeface="Arial Black"/>
                <a:cs typeface="Arial Black"/>
              </a:rPr>
              <a:t> </a:t>
            </a:r>
            <a:r>
              <a:rPr sz="4000" spc="-190" dirty="0">
                <a:solidFill>
                  <a:srgbClr val="FFFFFF"/>
                </a:solidFill>
                <a:latin typeface="Arial Black"/>
                <a:cs typeface="Arial Black"/>
              </a:rPr>
              <a:t>9344</a:t>
            </a:r>
            <a:r>
              <a:rPr sz="4000" spc="-5" dirty="0">
                <a:solidFill>
                  <a:srgbClr val="FFFFFF"/>
                </a:solidFill>
                <a:latin typeface="Arial Black"/>
                <a:cs typeface="Arial Black"/>
              </a:rPr>
              <a:t>4</a:t>
            </a:r>
            <a:r>
              <a:rPr sz="4000" spc="-254" dirty="0">
                <a:solidFill>
                  <a:srgbClr val="FFFFFF"/>
                </a:solidFill>
                <a:latin typeface="Arial Black"/>
                <a:cs typeface="Arial Black"/>
              </a:rPr>
              <a:t> </a:t>
            </a:r>
            <a:r>
              <a:rPr sz="4000" spc="-250" dirty="0">
                <a:solidFill>
                  <a:srgbClr val="FFFFFF"/>
                </a:solidFill>
                <a:latin typeface="Arial Black"/>
                <a:cs typeface="Arial Black"/>
              </a:rPr>
              <a:t>76926</a:t>
            </a:r>
            <a:endParaRPr sz="4000">
              <a:latin typeface="Arial Black"/>
              <a:cs typeface="Arial Black"/>
            </a:endParaRPr>
          </a:p>
          <a:p>
            <a:pPr marL="12700">
              <a:lnSpc>
                <a:spcPts val="4800"/>
              </a:lnSpc>
              <a:spcBef>
                <a:spcPts val="2435"/>
              </a:spcBef>
            </a:pPr>
            <a:r>
              <a:rPr sz="4000" b="1" spc="125" dirty="0">
                <a:solidFill>
                  <a:srgbClr val="FFFFFF"/>
                </a:solidFill>
                <a:latin typeface="Arial"/>
                <a:cs typeface="Arial"/>
              </a:rPr>
              <a:t>Email</a:t>
            </a:r>
            <a:endParaRPr sz="4000">
              <a:latin typeface="Arial"/>
              <a:cs typeface="Arial"/>
            </a:endParaRPr>
          </a:p>
          <a:p>
            <a:pPr marL="12700">
              <a:lnSpc>
                <a:spcPts val="5280"/>
              </a:lnSpc>
            </a:pPr>
            <a:r>
              <a:rPr sz="4400" u="heavy" spc="-5" dirty="0">
                <a:solidFill>
                  <a:srgbClr val="FFFFFF"/>
                </a:solidFill>
                <a:uFill>
                  <a:solidFill>
                    <a:srgbClr val="FFFFFF"/>
                  </a:solidFill>
                </a:uFill>
                <a:latin typeface="Arial MT"/>
                <a:cs typeface="Arial MT"/>
                <a:hlinkClick r:id="rId5"/>
              </a:rPr>
              <a:t>info@rakcha.in</a:t>
            </a:r>
            <a:endParaRPr sz="4400">
              <a:latin typeface="Arial MT"/>
              <a:cs typeface="Arial MT"/>
            </a:endParaRPr>
          </a:p>
        </p:txBody>
      </p:sp>
      <p:sp>
        <p:nvSpPr>
          <p:cNvPr id="9" name="object 9"/>
          <p:cNvSpPr txBox="1">
            <a:spLocks noGrp="1"/>
          </p:cNvSpPr>
          <p:nvPr>
            <p:ph type="title"/>
          </p:nvPr>
        </p:nvSpPr>
        <p:spPr>
          <a:xfrm>
            <a:off x="2029460" y="435102"/>
            <a:ext cx="3489960" cy="2343150"/>
          </a:xfrm>
          <a:prstGeom prst="rect">
            <a:avLst/>
          </a:prstGeom>
        </p:spPr>
        <p:txBody>
          <a:bodyPr vert="horz" wrap="square" lIns="0" tIns="13335" rIns="0" bIns="0" rtlCol="0">
            <a:spAutoFit/>
          </a:bodyPr>
          <a:lstStyle/>
          <a:p>
            <a:pPr marL="12700">
              <a:lnSpc>
                <a:spcPts val="8070"/>
              </a:lnSpc>
              <a:spcBef>
                <a:spcPts val="105"/>
              </a:spcBef>
            </a:pPr>
            <a:r>
              <a:rPr sz="6750" b="0" spc="-340" dirty="0">
                <a:solidFill>
                  <a:srgbClr val="FFFFFF"/>
                </a:solidFill>
                <a:latin typeface="Arial Black"/>
                <a:cs typeface="Arial Black"/>
              </a:rPr>
              <a:t>C</a:t>
            </a:r>
            <a:r>
              <a:rPr sz="6750" b="0" spc="-335" dirty="0">
                <a:solidFill>
                  <a:srgbClr val="FFFFFF"/>
                </a:solidFill>
                <a:latin typeface="Arial Black"/>
                <a:cs typeface="Arial Black"/>
              </a:rPr>
              <a:t>on</a:t>
            </a:r>
            <a:r>
              <a:rPr sz="6750" b="0" spc="-340" dirty="0">
                <a:solidFill>
                  <a:srgbClr val="FFFFFF"/>
                </a:solidFill>
                <a:latin typeface="Arial Black"/>
                <a:cs typeface="Arial Black"/>
              </a:rPr>
              <a:t>t</a:t>
            </a:r>
            <a:r>
              <a:rPr sz="6750" b="0" spc="-335" dirty="0">
                <a:solidFill>
                  <a:srgbClr val="FFFFFF"/>
                </a:solidFill>
                <a:latin typeface="Arial Black"/>
                <a:cs typeface="Arial Black"/>
              </a:rPr>
              <a:t>ac</a:t>
            </a:r>
            <a:r>
              <a:rPr sz="6750" b="0" dirty="0">
                <a:solidFill>
                  <a:srgbClr val="FFFFFF"/>
                </a:solidFill>
                <a:latin typeface="Arial Black"/>
                <a:cs typeface="Arial Black"/>
              </a:rPr>
              <a:t>t</a:t>
            </a:r>
            <a:endParaRPr sz="6750">
              <a:latin typeface="Arial Black"/>
              <a:cs typeface="Arial Black"/>
            </a:endParaRPr>
          </a:p>
          <a:p>
            <a:pPr marL="12700">
              <a:lnSpc>
                <a:spcPts val="10170"/>
              </a:lnSpc>
            </a:pPr>
            <a:r>
              <a:rPr sz="8500" b="0" spc="470" dirty="0">
                <a:solidFill>
                  <a:srgbClr val="FFFFFF"/>
                </a:solidFill>
                <a:latin typeface="Times New Roman"/>
                <a:cs typeface="Times New Roman"/>
              </a:rPr>
              <a:t>Us</a:t>
            </a:r>
            <a:endParaRPr sz="8500">
              <a:latin typeface="Times New Roman"/>
              <a:cs typeface="Times New Roman"/>
            </a:endParaRPr>
          </a:p>
        </p:txBody>
      </p:sp>
    </p:spTree>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9596627" y="0"/>
              <a:ext cx="8691372" cy="10286996"/>
            </a:xfrm>
            <a:prstGeom prst="rect">
              <a:avLst/>
            </a:prstGeom>
          </p:spPr>
        </p:pic>
        <p:sp>
          <p:nvSpPr>
            <p:cNvPr id="4" name="object 4"/>
            <p:cNvSpPr/>
            <p:nvPr/>
          </p:nvSpPr>
          <p:spPr>
            <a:xfrm>
              <a:off x="12845796" y="4436337"/>
              <a:ext cx="4897120" cy="5850890"/>
            </a:xfrm>
            <a:custGeom>
              <a:avLst/>
              <a:gdLst/>
              <a:ahLst/>
              <a:cxnLst/>
              <a:rect l="l" t="t" r="r" b="b"/>
              <a:pathLst>
                <a:path w="4897119" h="5850890">
                  <a:moveTo>
                    <a:pt x="4896611" y="0"/>
                  </a:moveTo>
                  <a:lnTo>
                    <a:pt x="0" y="0"/>
                  </a:lnTo>
                  <a:lnTo>
                    <a:pt x="0" y="5850382"/>
                  </a:lnTo>
                  <a:lnTo>
                    <a:pt x="4896611" y="5850382"/>
                  </a:lnTo>
                  <a:lnTo>
                    <a:pt x="4896611" y="0"/>
                  </a:lnTo>
                  <a:close/>
                </a:path>
              </a:pathLst>
            </a:custGeom>
            <a:solidFill>
              <a:srgbClr val="093449"/>
            </a:solidFill>
          </p:spPr>
          <p:txBody>
            <a:bodyPr wrap="square" lIns="0" tIns="0" rIns="0" bIns="0" rtlCol="0"/>
            <a:lstStyle/>
            <a:p>
              <a:endParaRPr/>
            </a:p>
          </p:txBody>
        </p:sp>
        <p:sp>
          <p:nvSpPr>
            <p:cNvPr id="5" name="object 5"/>
            <p:cNvSpPr/>
            <p:nvPr/>
          </p:nvSpPr>
          <p:spPr>
            <a:xfrm>
              <a:off x="12845796" y="4433315"/>
              <a:ext cx="181610" cy="3829685"/>
            </a:xfrm>
            <a:custGeom>
              <a:avLst/>
              <a:gdLst/>
              <a:ahLst/>
              <a:cxnLst/>
              <a:rect l="l" t="t" r="r" b="b"/>
              <a:pathLst>
                <a:path w="181609" h="3829684">
                  <a:moveTo>
                    <a:pt x="181355" y="0"/>
                  </a:moveTo>
                  <a:lnTo>
                    <a:pt x="0" y="0"/>
                  </a:lnTo>
                  <a:lnTo>
                    <a:pt x="0" y="3829304"/>
                  </a:lnTo>
                  <a:lnTo>
                    <a:pt x="181355" y="3829304"/>
                  </a:lnTo>
                  <a:lnTo>
                    <a:pt x="181355" y="0"/>
                  </a:lnTo>
                  <a:close/>
                </a:path>
              </a:pathLst>
            </a:custGeom>
            <a:solidFill>
              <a:srgbClr val="B69D85"/>
            </a:solidFill>
          </p:spPr>
          <p:txBody>
            <a:bodyPr wrap="square" lIns="0" tIns="0" rIns="0" bIns="0" rtlCol="0"/>
            <a:lstStyle/>
            <a:p>
              <a:endParaRPr/>
            </a:p>
          </p:txBody>
        </p:sp>
        <p:sp>
          <p:nvSpPr>
            <p:cNvPr id="6" name="object 6"/>
            <p:cNvSpPr/>
            <p:nvPr/>
          </p:nvSpPr>
          <p:spPr>
            <a:xfrm>
              <a:off x="12845796" y="8260116"/>
              <a:ext cx="181610" cy="2026920"/>
            </a:xfrm>
            <a:custGeom>
              <a:avLst/>
              <a:gdLst/>
              <a:ahLst/>
              <a:cxnLst/>
              <a:rect l="l" t="t" r="r" b="b"/>
              <a:pathLst>
                <a:path w="181609" h="2026920">
                  <a:moveTo>
                    <a:pt x="181355" y="0"/>
                  </a:moveTo>
                  <a:lnTo>
                    <a:pt x="0" y="0"/>
                  </a:lnTo>
                  <a:lnTo>
                    <a:pt x="0" y="2026538"/>
                  </a:lnTo>
                  <a:lnTo>
                    <a:pt x="181355" y="2026538"/>
                  </a:lnTo>
                  <a:lnTo>
                    <a:pt x="181355" y="0"/>
                  </a:lnTo>
                  <a:close/>
                </a:path>
              </a:pathLst>
            </a:custGeom>
            <a:solidFill>
              <a:srgbClr val="613A29"/>
            </a:solidFill>
          </p:spPr>
          <p:txBody>
            <a:bodyPr wrap="square" lIns="0" tIns="0" rIns="0" bIns="0" rtlCol="0"/>
            <a:lstStyle/>
            <a:p>
              <a:endParaRPr/>
            </a:p>
          </p:txBody>
        </p:sp>
        <p:pic>
          <p:nvPicPr>
            <p:cNvPr id="7" name="object 7"/>
            <p:cNvPicPr/>
            <p:nvPr/>
          </p:nvPicPr>
          <p:blipFill>
            <a:blip r:embed="rId3" cstate="print"/>
            <a:stretch>
              <a:fillRect/>
            </a:stretch>
          </p:blipFill>
          <p:spPr>
            <a:xfrm>
              <a:off x="13530072" y="5213603"/>
              <a:ext cx="3429000" cy="3389376"/>
            </a:xfrm>
            <a:prstGeom prst="rect">
              <a:avLst/>
            </a:prstGeom>
          </p:spPr>
        </p:pic>
      </p:grpSp>
      <p:sp>
        <p:nvSpPr>
          <p:cNvPr id="8" name="object 8"/>
          <p:cNvSpPr txBox="1"/>
          <p:nvPr/>
        </p:nvSpPr>
        <p:spPr>
          <a:xfrm>
            <a:off x="275031" y="596849"/>
            <a:ext cx="8882380" cy="9208675"/>
          </a:xfrm>
          <a:prstGeom prst="rect">
            <a:avLst/>
          </a:prstGeom>
        </p:spPr>
        <p:txBody>
          <a:bodyPr vert="horz" wrap="square" lIns="0" tIns="12700" rIns="0" bIns="0" rtlCol="0">
            <a:spAutoFit/>
          </a:bodyPr>
          <a:lstStyle/>
          <a:p>
            <a:pPr marL="12700" marR="189865" algn="just">
              <a:lnSpc>
                <a:spcPct val="117000"/>
              </a:lnSpc>
              <a:spcBef>
                <a:spcPts val="100"/>
              </a:spcBef>
            </a:pPr>
            <a:r>
              <a:rPr sz="3350" b="1" spc="15" dirty="0">
                <a:latin typeface="Arial"/>
                <a:cs typeface="Arial"/>
              </a:rPr>
              <a:t>Eve</a:t>
            </a:r>
            <a:r>
              <a:rPr sz="3350" b="1" spc="20" dirty="0">
                <a:latin typeface="Arial"/>
                <a:cs typeface="Arial"/>
              </a:rPr>
              <a:t>r</a:t>
            </a:r>
            <a:r>
              <a:rPr sz="3350" b="1" spc="-5" dirty="0">
                <a:latin typeface="Arial"/>
                <a:cs typeface="Arial"/>
              </a:rPr>
              <a:t>y</a:t>
            </a:r>
            <a:r>
              <a:rPr sz="3350" b="1" spc="-95" dirty="0">
                <a:latin typeface="Arial"/>
                <a:cs typeface="Arial"/>
              </a:rPr>
              <a:t> </a:t>
            </a:r>
            <a:r>
              <a:rPr sz="3350" b="1" spc="140" dirty="0">
                <a:latin typeface="Arial"/>
                <a:cs typeface="Arial"/>
              </a:rPr>
              <a:t>p</a:t>
            </a:r>
            <a:r>
              <a:rPr sz="3350" b="1" spc="150" dirty="0">
                <a:latin typeface="Arial"/>
                <a:cs typeface="Arial"/>
              </a:rPr>
              <a:t>r</a:t>
            </a:r>
            <a:r>
              <a:rPr sz="3350" b="1" spc="140" dirty="0">
                <a:latin typeface="Arial"/>
                <a:cs typeface="Arial"/>
              </a:rPr>
              <a:t>odu</a:t>
            </a:r>
            <a:r>
              <a:rPr sz="3350" b="1" spc="145" dirty="0">
                <a:latin typeface="Arial"/>
                <a:cs typeface="Arial"/>
              </a:rPr>
              <a:t>c</a:t>
            </a:r>
            <a:r>
              <a:rPr sz="3350" b="1" spc="-5" dirty="0">
                <a:latin typeface="Arial"/>
                <a:cs typeface="Arial"/>
              </a:rPr>
              <a:t>t</a:t>
            </a:r>
            <a:r>
              <a:rPr sz="3350" b="1" spc="100" dirty="0">
                <a:latin typeface="Arial"/>
                <a:cs typeface="Arial"/>
              </a:rPr>
              <a:t> </a:t>
            </a:r>
            <a:r>
              <a:rPr sz="3350" b="1" spc="50" dirty="0">
                <a:latin typeface="Arial"/>
                <a:cs typeface="Arial"/>
              </a:rPr>
              <a:t>w</a:t>
            </a:r>
            <a:r>
              <a:rPr sz="3350" b="1" spc="60" dirty="0">
                <a:latin typeface="Arial"/>
                <a:cs typeface="Arial"/>
              </a:rPr>
              <a:t>i</a:t>
            </a:r>
            <a:r>
              <a:rPr sz="3350" b="1" spc="50" dirty="0">
                <a:latin typeface="Arial"/>
                <a:cs typeface="Arial"/>
              </a:rPr>
              <a:t>l</a:t>
            </a:r>
            <a:r>
              <a:rPr sz="3350" b="1" dirty="0">
                <a:latin typeface="Arial"/>
                <a:cs typeface="Arial"/>
              </a:rPr>
              <a:t>l</a:t>
            </a:r>
            <a:r>
              <a:rPr sz="3350" b="1" spc="-114" dirty="0">
                <a:latin typeface="Arial"/>
                <a:cs typeface="Arial"/>
              </a:rPr>
              <a:t> </a:t>
            </a:r>
            <a:r>
              <a:rPr sz="3350" b="1" spc="225" dirty="0">
                <a:latin typeface="Arial"/>
                <a:cs typeface="Arial"/>
              </a:rPr>
              <a:t>hav</a:t>
            </a:r>
            <a:r>
              <a:rPr sz="3350" b="1" spc="-5" dirty="0">
                <a:latin typeface="Arial"/>
                <a:cs typeface="Arial"/>
              </a:rPr>
              <a:t>e</a:t>
            </a:r>
            <a:r>
              <a:rPr sz="3350" b="1" spc="110" dirty="0">
                <a:latin typeface="Arial"/>
                <a:cs typeface="Arial"/>
              </a:rPr>
              <a:t> </a:t>
            </a:r>
            <a:r>
              <a:rPr sz="3350" b="1" spc="-5" dirty="0">
                <a:latin typeface="Arial"/>
                <a:cs typeface="Arial"/>
              </a:rPr>
              <a:t>a</a:t>
            </a:r>
            <a:r>
              <a:rPr sz="3350" b="1" spc="280" dirty="0">
                <a:latin typeface="Arial"/>
                <a:cs typeface="Arial"/>
              </a:rPr>
              <a:t> </a:t>
            </a:r>
            <a:r>
              <a:rPr sz="3350" b="1" spc="125" dirty="0">
                <a:latin typeface="Arial"/>
                <a:cs typeface="Arial"/>
              </a:rPr>
              <a:t>d</a:t>
            </a:r>
            <a:r>
              <a:rPr sz="3350" b="1" spc="135" dirty="0">
                <a:latin typeface="Arial"/>
                <a:cs typeface="Arial"/>
              </a:rPr>
              <a:t>ef</a:t>
            </a:r>
            <a:r>
              <a:rPr sz="3350" b="1" spc="145" dirty="0">
                <a:latin typeface="Arial"/>
                <a:cs typeface="Arial"/>
              </a:rPr>
              <a:t>i</a:t>
            </a:r>
            <a:r>
              <a:rPr sz="3350" b="1" spc="125" dirty="0">
                <a:latin typeface="Arial"/>
                <a:cs typeface="Arial"/>
              </a:rPr>
              <a:t>n</a:t>
            </a:r>
            <a:r>
              <a:rPr sz="3350" b="1" spc="-5" dirty="0">
                <a:latin typeface="Arial"/>
                <a:cs typeface="Arial"/>
              </a:rPr>
              <a:t>e</a:t>
            </a:r>
            <a:r>
              <a:rPr sz="3350" b="1" spc="45" dirty="0">
                <a:latin typeface="Arial"/>
                <a:cs typeface="Arial"/>
              </a:rPr>
              <a:t> </a:t>
            </a:r>
            <a:r>
              <a:rPr sz="3350" b="1" spc="-100" dirty="0">
                <a:latin typeface="Arial"/>
                <a:cs typeface="Arial"/>
              </a:rPr>
              <a:t>MR</a:t>
            </a:r>
            <a:r>
              <a:rPr sz="3350" b="1" spc="-525" dirty="0">
                <a:latin typeface="Arial"/>
                <a:cs typeface="Arial"/>
              </a:rPr>
              <a:t>P</a:t>
            </a:r>
            <a:r>
              <a:rPr sz="3350" b="1" dirty="0">
                <a:latin typeface="Arial"/>
                <a:cs typeface="Arial"/>
              </a:rPr>
              <a:t>,</a:t>
            </a:r>
            <a:r>
              <a:rPr sz="3350" b="1" spc="-195" dirty="0">
                <a:latin typeface="Arial"/>
                <a:cs typeface="Arial"/>
              </a:rPr>
              <a:t> </a:t>
            </a:r>
            <a:r>
              <a:rPr sz="3350" b="1" spc="-50" dirty="0">
                <a:latin typeface="Arial"/>
                <a:cs typeface="Arial"/>
              </a:rPr>
              <a:t>C</a:t>
            </a:r>
            <a:r>
              <a:rPr sz="3350" b="1" spc="-475" dirty="0">
                <a:latin typeface="Arial"/>
                <a:cs typeface="Arial"/>
              </a:rPr>
              <a:t>P</a:t>
            </a:r>
            <a:r>
              <a:rPr sz="3350" b="1" dirty="0">
                <a:latin typeface="Arial"/>
                <a:cs typeface="Arial"/>
              </a:rPr>
              <a:t>,  </a:t>
            </a:r>
            <a:r>
              <a:rPr sz="3350" b="1" spc="-70" dirty="0">
                <a:latin typeface="Arial"/>
                <a:cs typeface="Arial"/>
              </a:rPr>
              <a:t>B</a:t>
            </a:r>
            <a:r>
              <a:rPr sz="3350" b="1" spc="-380" dirty="0">
                <a:latin typeface="Arial"/>
                <a:cs typeface="Arial"/>
              </a:rPr>
              <a:t>V</a:t>
            </a:r>
            <a:r>
              <a:rPr sz="3350" b="1" dirty="0">
                <a:latin typeface="Arial"/>
                <a:cs typeface="Arial"/>
              </a:rPr>
              <a:t>,</a:t>
            </a:r>
            <a:r>
              <a:rPr sz="3350" b="1" spc="-114" dirty="0">
                <a:latin typeface="Arial"/>
                <a:cs typeface="Arial"/>
              </a:rPr>
              <a:t> </a:t>
            </a:r>
            <a:r>
              <a:rPr sz="3350" b="1" spc="70" dirty="0">
                <a:latin typeface="Arial"/>
                <a:cs typeface="Arial"/>
              </a:rPr>
              <a:t>C</a:t>
            </a:r>
            <a:r>
              <a:rPr sz="3350" b="1" spc="-235" dirty="0">
                <a:latin typeface="Arial"/>
                <a:cs typeface="Arial"/>
              </a:rPr>
              <a:t>V</a:t>
            </a:r>
            <a:r>
              <a:rPr sz="3350" b="1" dirty="0">
                <a:latin typeface="Arial"/>
                <a:cs typeface="Arial"/>
              </a:rPr>
              <a:t>,</a:t>
            </a:r>
            <a:r>
              <a:rPr sz="3350" b="1" spc="165" dirty="0">
                <a:latin typeface="Arial"/>
                <a:cs typeface="Arial"/>
              </a:rPr>
              <a:t> </a:t>
            </a:r>
            <a:r>
              <a:rPr sz="3350" b="1" spc="-105" dirty="0">
                <a:latin typeface="Arial"/>
                <a:cs typeface="Arial"/>
              </a:rPr>
              <a:t>P</a:t>
            </a:r>
            <a:r>
              <a:rPr sz="3350" b="1" spc="-110" dirty="0">
                <a:latin typeface="Arial"/>
                <a:cs typeface="Arial"/>
              </a:rPr>
              <a:t>B</a:t>
            </a:r>
            <a:r>
              <a:rPr sz="3350" b="1" spc="-415" dirty="0">
                <a:latin typeface="Arial"/>
                <a:cs typeface="Arial"/>
              </a:rPr>
              <a:t>V</a:t>
            </a:r>
            <a:r>
              <a:rPr sz="3350" b="1" dirty="0">
                <a:latin typeface="Arial"/>
                <a:cs typeface="Arial"/>
              </a:rPr>
              <a:t>,</a:t>
            </a:r>
            <a:r>
              <a:rPr sz="3350" b="1" spc="-305" dirty="0">
                <a:latin typeface="Arial"/>
                <a:cs typeface="Arial"/>
              </a:rPr>
              <a:t> </a:t>
            </a:r>
            <a:r>
              <a:rPr sz="3350" b="1" spc="-60" dirty="0">
                <a:latin typeface="Arial"/>
                <a:cs typeface="Arial"/>
              </a:rPr>
              <a:t>AGB</a:t>
            </a:r>
            <a:r>
              <a:rPr sz="3350" b="1" spc="-370" dirty="0">
                <a:latin typeface="Arial"/>
                <a:cs typeface="Arial"/>
              </a:rPr>
              <a:t>V</a:t>
            </a:r>
            <a:r>
              <a:rPr sz="3350" b="1" dirty="0">
                <a:latin typeface="Arial"/>
                <a:cs typeface="Arial"/>
              </a:rPr>
              <a:t>,</a:t>
            </a:r>
            <a:r>
              <a:rPr sz="3350" b="1" spc="-50" dirty="0">
                <a:latin typeface="Arial"/>
                <a:cs typeface="Arial"/>
              </a:rPr>
              <a:t> </a:t>
            </a:r>
            <a:r>
              <a:rPr sz="3350" b="1" spc="10" dirty="0">
                <a:latin typeface="Arial"/>
                <a:cs typeface="Arial"/>
              </a:rPr>
              <a:t>CM</a:t>
            </a:r>
            <a:r>
              <a:rPr sz="3350" b="1" spc="15" dirty="0">
                <a:latin typeface="Arial"/>
                <a:cs typeface="Arial"/>
              </a:rPr>
              <a:t>G</a:t>
            </a:r>
            <a:r>
              <a:rPr sz="3350" b="1" spc="10" dirty="0">
                <a:latin typeface="Arial"/>
                <a:cs typeface="Arial"/>
              </a:rPr>
              <a:t>B</a:t>
            </a:r>
            <a:r>
              <a:rPr sz="3350" b="1" spc="-295" dirty="0">
                <a:latin typeface="Arial"/>
                <a:cs typeface="Arial"/>
              </a:rPr>
              <a:t>V</a:t>
            </a:r>
            <a:r>
              <a:rPr sz="3350" b="1" dirty="0">
                <a:latin typeface="Arial"/>
                <a:cs typeface="Arial"/>
              </a:rPr>
              <a:t>,</a:t>
            </a:r>
            <a:r>
              <a:rPr sz="3350" b="1" spc="114" dirty="0">
                <a:latin typeface="Arial"/>
                <a:cs typeface="Arial"/>
              </a:rPr>
              <a:t> </a:t>
            </a:r>
            <a:r>
              <a:rPr sz="3350" b="1" spc="-270" dirty="0">
                <a:latin typeface="Arial"/>
                <a:cs typeface="Arial"/>
              </a:rPr>
              <a:t>G</a:t>
            </a:r>
            <a:r>
              <a:rPr sz="3350" b="1" spc="204" dirty="0">
                <a:latin typeface="Arial"/>
                <a:cs typeface="Arial"/>
              </a:rPr>
              <a:t>L</a:t>
            </a:r>
            <a:r>
              <a:rPr sz="3350" b="1" dirty="0">
                <a:latin typeface="Arial"/>
                <a:cs typeface="Arial"/>
              </a:rPr>
              <a:t>AN</a:t>
            </a:r>
            <a:r>
              <a:rPr sz="3350" b="1" spc="-5" dirty="0">
                <a:latin typeface="Arial"/>
                <a:cs typeface="Arial"/>
              </a:rPr>
              <a:t>D</a:t>
            </a:r>
            <a:r>
              <a:rPr sz="3350" b="1" spc="-555" dirty="0">
                <a:latin typeface="Arial"/>
                <a:cs typeface="Arial"/>
              </a:rPr>
              <a:t> </a:t>
            </a:r>
            <a:r>
              <a:rPr sz="3350" b="1" spc="-20" dirty="0">
                <a:latin typeface="Arial"/>
                <a:cs typeface="Arial"/>
              </a:rPr>
              <a:t>SV</a:t>
            </a:r>
            <a:endParaRPr sz="3350">
              <a:latin typeface="Arial"/>
              <a:cs typeface="Arial"/>
            </a:endParaRPr>
          </a:p>
          <a:p>
            <a:pPr>
              <a:lnSpc>
                <a:spcPct val="100000"/>
              </a:lnSpc>
              <a:spcBef>
                <a:spcPts val="35"/>
              </a:spcBef>
            </a:pPr>
            <a:endParaRPr sz="4200">
              <a:latin typeface="Arial"/>
              <a:cs typeface="Arial"/>
            </a:endParaRPr>
          </a:p>
          <a:p>
            <a:pPr marL="12700" marR="295910" algn="just">
              <a:lnSpc>
                <a:spcPct val="117000"/>
              </a:lnSpc>
            </a:pPr>
            <a:r>
              <a:rPr sz="3350" b="1" spc="-85" dirty="0">
                <a:latin typeface="Arial"/>
                <a:cs typeface="Arial"/>
              </a:rPr>
              <a:t>MR</a:t>
            </a:r>
            <a:r>
              <a:rPr sz="3350" b="1" spc="-5" dirty="0">
                <a:latin typeface="Arial"/>
                <a:cs typeface="Arial"/>
              </a:rPr>
              <a:t>P</a:t>
            </a:r>
            <a:r>
              <a:rPr sz="3350" b="1" spc="-200" dirty="0">
                <a:latin typeface="Arial"/>
                <a:cs typeface="Arial"/>
              </a:rPr>
              <a:t> </a:t>
            </a:r>
            <a:r>
              <a:rPr sz="3350" b="1" spc="-5" dirty="0">
                <a:latin typeface="Arial"/>
                <a:cs typeface="Arial"/>
              </a:rPr>
              <a:t>:</a:t>
            </a:r>
            <a:r>
              <a:rPr sz="3350" b="1" spc="-475" dirty="0">
                <a:latin typeface="Arial"/>
                <a:cs typeface="Arial"/>
              </a:rPr>
              <a:t> </a:t>
            </a:r>
            <a:r>
              <a:rPr sz="3350" b="1" spc="80" dirty="0">
                <a:latin typeface="Arial MT"/>
                <a:cs typeface="Arial"/>
              </a:rPr>
              <a:t>MA</a:t>
            </a:r>
            <a:r>
              <a:rPr sz="3350" b="1" spc="85" dirty="0">
                <a:latin typeface="Arial MT"/>
                <a:cs typeface="Arial"/>
              </a:rPr>
              <a:t>X</a:t>
            </a:r>
            <a:r>
              <a:rPr sz="3350" b="1" spc="95" dirty="0">
                <a:latin typeface="Arial MT"/>
                <a:cs typeface="Arial"/>
              </a:rPr>
              <a:t>I</a:t>
            </a:r>
            <a:r>
              <a:rPr sz="3350" b="1" spc="80" dirty="0">
                <a:latin typeface="Arial MT"/>
                <a:cs typeface="Arial"/>
              </a:rPr>
              <a:t>MU</a:t>
            </a:r>
            <a:r>
              <a:rPr sz="3350" b="1" spc="-5" dirty="0">
                <a:latin typeface="Arial MT"/>
                <a:cs typeface="Arial"/>
              </a:rPr>
              <a:t>M</a:t>
            </a:r>
            <a:r>
              <a:rPr sz="3350" b="1" spc="240" dirty="0">
                <a:latin typeface="Arial MT"/>
                <a:cs typeface="Arial"/>
              </a:rPr>
              <a:t> </a:t>
            </a:r>
            <a:r>
              <a:rPr sz="3350" b="1" spc="-240" dirty="0">
                <a:latin typeface="Arial MT"/>
                <a:cs typeface="Arial"/>
              </a:rPr>
              <a:t>R</a:t>
            </a:r>
            <a:r>
              <a:rPr sz="3350" b="1" spc="-235" dirty="0">
                <a:latin typeface="Arial MT"/>
                <a:cs typeface="Arial"/>
              </a:rPr>
              <a:t>E</a:t>
            </a:r>
            <a:r>
              <a:rPr sz="3350" b="1" spc="-495" dirty="0">
                <a:latin typeface="Arial MT"/>
                <a:cs typeface="Arial"/>
              </a:rPr>
              <a:t>T</a:t>
            </a:r>
            <a:r>
              <a:rPr sz="3350" b="1" spc="-240" dirty="0">
                <a:latin typeface="Arial MT"/>
                <a:cs typeface="Arial"/>
              </a:rPr>
              <a:t>A</a:t>
            </a:r>
            <a:r>
              <a:rPr sz="3350" b="1" spc="-225" dirty="0">
                <a:latin typeface="Arial MT"/>
                <a:cs typeface="Arial"/>
              </a:rPr>
              <a:t>I</a:t>
            </a:r>
            <a:r>
              <a:rPr sz="3350" b="1" spc="-5" dirty="0">
                <a:latin typeface="Arial MT"/>
                <a:cs typeface="Arial"/>
              </a:rPr>
              <a:t>L</a:t>
            </a:r>
            <a:r>
              <a:rPr sz="3350" b="1" spc="-470" dirty="0">
                <a:latin typeface="Arial MT"/>
                <a:cs typeface="Arial"/>
              </a:rPr>
              <a:t> </a:t>
            </a:r>
            <a:r>
              <a:rPr sz="3350" b="1" spc="-150" dirty="0">
                <a:latin typeface="Arial MT"/>
                <a:cs typeface="Arial"/>
              </a:rPr>
              <a:t>P</a:t>
            </a:r>
            <a:r>
              <a:rPr sz="3350" b="1" spc="-160" dirty="0">
                <a:latin typeface="Arial MT"/>
                <a:cs typeface="Arial"/>
              </a:rPr>
              <a:t>R</a:t>
            </a:r>
            <a:r>
              <a:rPr sz="3350" b="1" spc="-140" dirty="0">
                <a:latin typeface="Arial MT"/>
                <a:cs typeface="Arial"/>
              </a:rPr>
              <a:t>I</a:t>
            </a:r>
            <a:r>
              <a:rPr sz="3350" b="1" spc="-160" dirty="0">
                <a:latin typeface="Arial MT"/>
                <a:cs typeface="Arial"/>
              </a:rPr>
              <a:t>C</a:t>
            </a:r>
            <a:r>
              <a:rPr sz="3350" b="1" spc="-5" dirty="0">
                <a:latin typeface="Arial MT"/>
                <a:cs typeface="Arial"/>
              </a:rPr>
              <a:t>E</a:t>
            </a:r>
            <a:r>
              <a:rPr sz="3350" b="1" spc="-310" dirty="0">
                <a:latin typeface="Arial MT"/>
                <a:cs typeface="Arial"/>
              </a:rPr>
              <a:t> </a:t>
            </a:r>
            <a:r>
              <a:rPr sz="3350" b="1" spc="-5" dirty="0">
                <a:latin typeface="Arial MT"/>
                <a:cs typeface="Arial"/>
              </a:rPr>
              <a:t>is</a:t>
            </a:r>
            <a:r>
              <a:rPr sz="3350" b="1" spc="-55" dirty="0">
                <a:latin typeface="Arial MT"/>
                <a:cs typeface="Arial"/>
              </a:rPr>
              <a:t> </a:t>
            </a:r>
            <a:r>
              <a:rPr sz="3350" b="1" spc="185" dirty="0">
                <a:latin typeface="Arial MT"/>
                <a:cs typeface="Arial"/>
              </a:rPr>
              <a:t>t</a:t>
            </a:r>
            <a:r>
              <a:rPr sz="3350" b="1" spc="175" dirty="0">
                <a:latin typeface="Arial MT"/>
                <a:cs typeface="Arial"/>
              </a:rPr>
              <a:t>h</a:t>
            </a:r>
            <a:r>
              <a:rPr sz="3350" b="1" spc="-5" dirty="0">
                <a:latin typeface="Arial MT"/>
                <a:cs typeface="Arial"/>
              </a:rPr>
              <a:t>e</a:t>
            </a:r>
            <a:r>
              <a:rPr sz="3350" b="1" spc="-160" dirty="0">
                <a:latin typeface="Arial MT"/>
                <a:cs typeface="Arial"/>
              </a:rPr>
              <a:t> </a:t>
            </a:r>
            <a:r>
              <a:rPr sz="3350" b="1" spc="114" dirty="0">
                <a:latin typeface="Arial MT"/>
                <a:cs typeface="Arial"/>
              </a:rPr>
              <a:t>p</a:t>
            </a:r>
            <a:r>
              <a:rPr sz="3350" b="1" spc="125" dirty="0">
                <a:latin typeface="Arial MT"/>
                <a:cs typeface="Arial"/>
              </a:rPr>
              <a:t>r</a:t>
            </a:r>
            <a:r>
              <a:rPr sz="3350" b="1" spc="130" dirty="0">
                <a:latin typeface="Arial MT"/>
                <a:cs typeface="Arial"/>
              </a:rPr>
              <a:t>i</a:t>
            </a:r>
            <a:r>
              <a:rPr sz="3350" b="1" spc="120" dirty="0">
                <a:latin typeface="Arial MT"/>
                <a:cs typeface="Arial"/>
              </a:rPr>
              <a:t>c</a:t>
            </a:r>
            <a:r>
              <a:rPr sz="3350" b="1" spc="-5" dirty="0">
                <a:latin typeface="Arial MT"/>
                <a:cs typeface="Arial"/>
              </a:rPr>
              <a:t>e  </a:t>
            </a:r>
            <a:r>
              <a:rPr sz="3350" b="1" spc="170" dirty="0">
                <a:latin typeface="Arial MT"/>
                <a:cs typeface="Arial"/>
              </a:rPr>
              <a:t>that </a:t>
            </a:r>
            <a:r>
              <a:rPr sz="3350" b="1" spc="135" dirty="0">
                <a:latin typeface="Arial MT"/>
                <a:cs typeface="Arial"/>
              </a:rPr>
              <a:t>customer pays </a:t>
            </a:r>
            <a:r>
              <a:rPr sz="3350" b="1" spc="50" dirty="0">
                <a:latin typeface="Arial MT"/>
                <a:cs typeface="Arial"/>
              </a:rPr>
              <a:t>you, </a:t>
            </a:r>
            <a:r>
              <a:rPr sz="3350" b="1" spc="90" dirty="0">
                <a:latin typeface="Arial MT"/>
                <a:cs typeface="Arial"/>
              </a:rPr>
              <a:t>as </a:t>
            </a:r>
            <a:r>
              <a:rPr sz="3350" b="1" spc="145" dirty="0">
                <a:latin typeface="Arial MT"/>
                <a:cs typeface="Arial"/>
              </a:rPr>
              <a:t>labeled </a:t>
            </a:r>
            <a:r>
              <a:rPr sz="3350" b="1" spc="55" dirty="0">
                <a:latin typeface="Arial MT"/>
                <a:cs typeface="Arial"/>
              </a:rPr>
              <a:t>on </a:t>
            </a:r>
            <a:r>
              <a:rPr sz="3350" b="1" spc="60" dirty="0">
                <a:latin typeface="Arial MT"/>
                <a:cs typeface="Arial"/>
              </a:rPr>
              <a:t> </a:t>
            </a:r>
            <a:r>
              <a:rPr sz="3350" b="1" spc="170" dirty="0">
                <a:latin typeface="Arial MT"/>
                <a:cs typeface="Arial"/>
              </a:rPr>
              <a:t>each</a:t>
            </a:r>
            <a:r>
              <a:rPr sz="3350" b="1" spc="100" dirty="0">
                <a:latin typeface="Arial MT"/>
                <a:cs typeface="Arial"/>
              </a:rPr>
              <a:t> </a:t>
            </a:r>
            <a:r>
              <a:rPr sz="3350" b="1" spc="105" dirty="0">
                <a:latin typeface="Arial MT"/>
                <a:cs typeface="Arial"/>
              </a:rPr>
              <a:t>product</a:t>
            </a:r>
            <a:r>
              <a:rPr sz="3350" b="1" spc="105" dirty="0">
                <a:latin typeface="Arial"/>
                <a:cs typeface="Arial"/>
              </a:rPr>
              <a:t>.</a:t>
            </a:r>
            <a:endParaRPr sz="3350">
              <a:latin typeface="Arial"/>
              <a:cs typeface="Arial"/>
            </a:endParaRPr>
          </a:p>
          <a:p>
            <a:pPr>
              <a:lnSpc>
                <a:spcPct val="100000"/>
              </a:lnSpc>
              <a:spcBef>
                <a:spcPts val="10"/>
              </a:spcBef>
            </a:pPr>
            <a:endParaRPr sz="5200">
              <a:latin typeface="Arial"/>
              <a:cs typeface="Arial"/>
            </a:endParaRPr>
          </a:p>
          <a:p>
            <a:pPr marL="12700" algn="just">
              <a:lnSpc>
                <a:spcPct val="100000"/>
              </a:lnSpc>
            </a:pPr>
            <a:r>
              <a:rPr sz="3350" b="1" spc="-25" dirty="0">
                <a:latin typeface="Arial"/>
                <a:cs typeface="Arial"/>
              </a:rPr>
              <a:t>C</a:t>
            </a:r>
            <a:r>
              <a:rPr sz="3350" b="1" spc="-5" dirty="0">
                <a:latin typeface="Arial"/>
                <a:cs typeface="Arial"/>
              </a:rPr>
              <a:t>P</a:t>
            </a:r>
            <a:r>
              <a:rPr sz="3350" b="1" spc="-85" dirty="0">
                <a:latin typeface="Arial"/>
                <a:cs typeface="Arial"/>
              </a:rPr>
              <a:t> </a:t>
            </a:r>
            <a:r>
              <a:rPr sz="3350" b="1" spc="-5" dirty="0">
                <a:latin typeface="Arial"/>
                <a:cs typeface="Arial"/>
              </a:rPr>
              <a:t>:</a:t>
            </a:r>
            <a:r>
              <a:rPr sz="3350" b="1" spc="-475" dirty="0">
                <a:latin typeface="Arial"/>
                <a:cs typeface="Arial"/>
              </a:rPr>
              <a:t> </a:t>
            </a:r>
            <a:r>
              <a:rPr sz="3350" b="1" spc="-70" dirty="0">
                <a:latin typeface="Arial"/>
                <a:cs typeface="Arial"/>
              </a:rPr>
              <a:t>CONSU</a:t>
            </a:r>
            <a:r>
              <a:rPr sz="3350" b="1" spc="-310" dirty="0">
                <a:latin typeface="Arial"/>
                <a:cs typeface="Arial"/>
              </a:rPr>
              <a:t>LT</a:t>
            </a:r>
            <a:r>
              <a:rPr sz="3350" b="1" spc="-60" dirty="0">
                <a:latin typeface="Arial"/>
                <a:cs typeface="Arial"/>
              </a:rPr>
              <a:t>AN</a:t>
            </a:r>
            <a:r>
              <a:rPr sz="3350" b="1" spc="-75" dirty="0">
                <a:latin typeface="Arial"/>
                <a:cs typeface="Arial"/>
              </a:rPr>
              <a:t>T</a:t>
            </a:r>
            <a:r>
              <a:rPr sz="3350" b="1" spc="-55" dirty="0">
                <a:latin typeface="Arial"/>
                <a:cs typeface="Arial"/>
              </a:rPr>
              <a:t>/</a:t>
            </a:r>
            <a:r>
              <a:rPr sz="3350" b="1" spc="-70" dirty="0">
                <a:latin typeface="Arial"/>
                <a:cs typeface="Arial"/>
              </a:rPr>
              <a:t>D</a:t>
            </a:r>
            <a:r>
              <a:rPr sz="3350" b="1" spc="-55" dirty="0">
                <a:latin typeface="Arial"/>
                <a:cs typeface="Arial"/>
              </a:rPr>
              <a:t>I</a:t>
            </a:r>
            <a:r>
              <a:rPr sz="3350" b="1" spc="-60" dirty="0">
                <a:latin typeface="Arial"/>
                <a:cs typeface="Arial"/>
              </a:rPr>
              <a:t>ST</a:t>
            </a:r>
            <a:r>
              <a:rPr sz="3350" b="1" spc="-70" dirty="0">
                <a:latin typeface="Arial"/>
                <a:cs typeface="Arial"/>
              </a:rPr>
              <a:t>R</a:t>
            </a:r>
            <a:r>
              <a:rPr sz="3350" b="1" spc="-55" dirty="0">
                <a:latin typeface="Arial"/>
                <a:cs typeface="Arial"/>
              </a:rPr>
              <a:t>I</a:t>
            </a:r>
            <a:r>
              <a:rPr sz="3350" b="1" spc="-60" dirty="0">
                <a:latin typeface="Arial"/>
                <a:cs typeface="Arial"/>
              </a:rPr>
              <a:t>BU</a:t>
            </a:r>
            <a:r>
              <a:rPr sz="3350" b="1" spc="-135" dirty="0">
                <a:latin typeface="Arial"/>
                <a:cs typeface="Arial"/>
              </a:rPr>
              <a:t>T</a:t>
            </a:r>
            <a:r>
              <a:rPr sz="3350" b="1" spc="-60" dirty="0">
                <a:latin typeface="Arial"/>
                <a:cs typeface="Arial"/>
              </a:rPr>
              <a:t>O</a:t>
            </a:r>
            <a:r>
              <a:rPr sz="3350" b="1" spc="-5" dirty="0">
                <a:latin typeface="Arial"/>
                <a:cs typeface="Arial"/>
              </a:rPr>
              <a:t>R</a:t>
            </a:r>
            <a:r>
              <a:rPr sz="3350" b="1" spc="-80" dirty="0">
                <a:latin typeface="Arial"/>
                <a:cs typeface="Arial"/>
              </a:rPr>
              <a:t> </a:t>
            </a:r>
            <a:r>
              <a:rPr sz="3350" b="1" spc="-150" dirty="0">
                <a:latin typeface="Arial"/>
                <a:cs typeface="Arial"/>
              </a:rPr>
              <a:t>P</a:t>
            </a:r>
            <a:r>
              <a:rPr sz="3350" b="1" spc="-160" dirty="0">
                <a:latin typeface="Arial"/>
                <a:cs typeface="Arial"/>
              </a:rPr>
              <a:t>R</a:t>
            </a:r>
            <a:r>
              <a:rPr sz="3350" b="1" spc="-140" dirty="0">
                <a:latin typeface="Arial"/>
                <a:cs typeface="Arial"/>
              </a:rPr>
              <a:t>I</a:t>
            </a:r>
            <a:r>
              <a:rPr sz="3350" b="1" spc="-160" dirty="0">
                <a:latin typeface="Arial"/>
                <a:cs typeface="Arial"/>
              </a:rPr>
              <a:t>C</a:t>
            </a:r>
            <a:r>
              <a:rPr sz="3350" b="1" spc="-5" dirty="0">
                <a:latin typeface="Arial"/>
                <a:cs typeface="Arial"/>
              </a:rPr>
              <a:t>E</a:t>
            </a:r>
            <a:r>
              <a:rPr sz="3350" b="1" spc="-380" dirty="0">
                <a:latin typeface="Arial"/>
                <a:cs typeface="Arial"/>
              </a:rPr>
              <a:t> </a:t>
            </a:r>
            <a:r>
              <a:rPr sz="3350" b="1" spc="-15" dirty="0">
                <a:latin typeface="Arial"/>
                <a:cs typeface="Arial"/>
              </a:rPr>
              <a:t>is</a:t>
            </a:r>
            <a:endParaRPr sz="3350">
              <a:latin typeface="Arial"/>
              <a:cs typeface="Arial"/>
            </a:endParaRPr>
          </a:p>
          <a:p>
            <a:pPr marL="12700">
              <a:lnSpc>
                <a:spcPct val="100000"/>
              </a:lnSpc>
              <a:spcBef>
                <a:spcPts val="275"/>
              </a:spcBef>
            </a:pPr>
            <a:r>
              <a:rPr sz="3350" b="1" spc="120" dirty="0">
                <a:latin typeface="Arial"/>
                <a:cs typeface="Arial"/>
              </a:rPr>
              <a:t>the</a:t>
            </a:r>
            <a:r>
              <a:rPr sz="3350" b="1" spc="50" dirty="0">
                <a:latin typeface="Arial"/>
                <a:cs typeface="Arial"/>
              </a:rPr>
              <a:t> </a:t>
            </a:r>
            <a:r>
              <a:rPr sz="3350" b="1" spc="100" dirty="0">
                <a:latin typeface="Arial"/>
                <a:cs typeface="Arial"/>
              </a:rPr>
              <a:t>price</a:t>
            </a:r>
            <a:r>
              <a:rPr sz="3350" b="1" spc="-20" dirty="0">
                <a:latin typeface="Arial"/>
                <a:cs typeface="Arial"/>
              </a:rPr>
              <a:t> </a:t>
            </a:r>
            <a:r>
              <a:rPr sz="3350" b="1" spc="85" dirty="0">
                <a:latin typeface="Arial"/>
                <a:cs typeface="Arial"/>
              </a:rPr>
              <a:t>you</a:t>
            </a:r>
            <a:r>
              <a:rPr sz="3350" b="1" spc="10" dirty="0">
                <a:latin typeface="Arial"/>
                <a:cs typeface="Arial"/>
              </a:rPr>
              <a:t> </a:t>
            </a:r>
            <a:r>
              <a:rPr sz="3350" b="1" spc="165" dirty="0">
                <a:latin typeface="Arial"/>
                <a:cs typeface="Arial"/>
              </a:rPr>
              <a:t>pay</a:t>
            </a:r>
            <a:r>
              <a:rPr sz="3350" b="1" spc="155" dirty="0">
                <a:latin typeface="Arial"/>
                <a:cs typeface="Arial"/>
              </a:rPr>
              <a:t> </a:t>
            </a:r>
            <a:r>
              <a:rPr sz="3350" b="1" spc="70" dirty="0">
                <a:latin typeface="Arial"/>
                <a:cs typeface="Arial"/>
              </a:rPr>
              <a:t>to</a:t>
            </a:r>
            <a:r>
              <a:rPr sz="3350" b="1" spc="-5" dirty="0">
                <a:latin typeface="Arial"/>
                <a:cs typeface="Arial"/>
              </a:rPr>
              <a:t> </a:t>
            </a:r>
            <a:r>
              <a:rPr sz="3350" b="1" spc="145" dirty="0">
                <a:latin typeface="Arial"/>
                <a:cs typeface="Arial"/>
              </a:rPr>
              <a:t>Rakchablooming</a:t>
            </a:r>
            <a:endParaRPr sz="3350">
              <a:latin typeface="Arial"/>
              <a:cs typeface="Arial"/>
            </a:endParaRPr>
          </a:p>
          <a:p>
            <a:pPr marL="12700">
              <a:lnSpc>
                <a:spcPct val="100000"/>
              </a:lnSpc>
              <a:spcBef>
                <a:spcPts val="685"/>
              </a:spcBef>
            </a:pPr>
            <a:r>
              <a:rPr lang="en-US" sz="3350" b="1" spc="90" dirty="0" smtClean="0">
                <a:latin typeface="Arial"/>
                <a:cs typeface="Arial"/>
              </a:rPr>
              <a:t>W</a:t>
            </a:r>
            <a:r>
              <a:rPr sz="3350" b="1" spc="90" smtClean="0">
                <a:latin typeface="Arial"/>
                <a:cs typeface="Arial"/>
              </a:rPr>
              <a:t>hile</a:t>
            </a:r>
            <a:r>
              <a:rPr lang="en-IN" sz="3350" b="1" spc="90" dirty="0" smtClean="0">
                <a:latin typeface="Arial"/>
                <a:cs typeface="Arial"/>
              </a:rPr>
              <a:t> </a:t>
            </a:r>
            <a:r>
              <a:rPr sz="3350" b="1" spc="130" smtClean="0">
                <a:latin typeface="Arial"/>
                <a:cs typeface="Arial"/>
              </a:rPr>
              <a:t>purchasing</a:t>
            </a:r>
            <a:r>
              <a:rPr sz="3350" b="1" spc="330" smtClean="0">
                <a:latin typeface="Arial"/>
                <a:cs typeface="Arial"/>
              </a:rPr>
              <a:t> </a:t>
            </a:r>
            <a:r>
              <a:rPr sz="3350" b="1" spc="-5" dirty="0">
                <a:latin typeface="Arial"/>
                <a:cs typeface="Arial"/>
              </a:rPr>
              <a:t>a</a:t>
            </a:r>
            <a:r>
              <a:rPr sz="3350" b="1" spc="-20" dirty="0">
                <a:latin typeface="Arial"/>
                <a:cs typeface="Arial"/>
              </a:rPr>
              <a:t> </a:t>
            </a:r>
            <a:r>
              <a:rPr sz="3350" b="1" spc="125" dirty="0">
                <a:latin typeface="Arial"/>
                <a:cs typeface="Arial"/>
              </a:rPr>
              <a:t>product</a:t>
            </a:r>
            <a:endParaRPr sz="3350">
              <a:latin typeface="Arial"/>
              <a:cs typeface="Arial"/>
            </a:endParaRPr>
          </a:p>
          <a:p>
            <a:pPr>
              <a:lnSpc>
                <a:spcPct val="100000"/>
              </a:lnSpc>
              <a:spcBef>
                <a:spcPts val="10"/>
              </a:spcBef>
            </a:pPr>
            <a:endParaRPr sz="3850">
              <a:latin typeface="Arial"/>
              <a:cs typeface="Arial"/>
            </a:endParaRPr>
          </a:p>
          <a:p>
            <a:pPr marL="12700" marR="5080">
              <a:lnSpc>
                <a:spcPct val="117000"/>
              </a:lnSpc>
              <a:tabLst>
                <a:tab pos="1252855" algn="l"/>
              </a:tabLst>
            </a:pPr>
            <a:r>
              <a:rPr sz="3350" b="1" spc="-60" dirty="0">
                <a:latin typeface="Arial"/>
                <a:cs typeface="Arial"/>
              </a:rPr>
              <a:t>B</a:t>
            </a:r>
            <a:r>
              <a:rPr sz="3350" b="1" spc="-5" dirty="0">
                <a:latin typeface="Arial"/>
                <a:cs typeface="Arial"/>
              </a:rPr>
              <a:t>V</a:t>
            </a:r>
            <a:r>
              <a:rPr sz="3350" b="1" spc="-180" dirty="0">
                <a:latin typeface="Arial"/>
                <a:cs typeface="Arial"/>
              </a:rPr>
              <a:t> </a:t>
            </a:r>
            <a:r>
              <a:rPr sz="3350" b="1" spc="-5" dirty="0">
                <a:latin typeface="Arial"/>
                <a:cs typeface="Arial"/>
              </a:rPr>
              <a:t>:</a:t>
            </a:r>
            <a:r>
              <a:rPr sz="3350" b="1" spc="-380" dirty="0">
                <a:latin typeface="Arial"/>
                <a:cs typeface="Arial"/>
              </a:rPr>
              <a:t> </a:t>
            </a:r>
            <a:r>
              <a:rPr sz="3350" b="1" spc="10" dirty="0">
                <a:latin typeface="Arial"/>
                <a:cs typeface="Arial"/>
              </a:rPr>
              <a:t>B</a:t>
            </a:r>
            <a:r>
              <a:rPr sz="3350" b="1" spc="5" dirty="0">
                <a:latin typeface="Arial"/>
                <a:cs typeface="Arial"/>
              </a:rPr>
              <a:t>u</a:t>
            </a:r>
            <a:r>
              <a:rPr sz="3350" b="1" spc="15" dirty="0">
                <a:latin typeface="Arial"/>
                <a:cs typeface="Arial"/>
              </a:rPr>
              <a:t>s</a:t>
            </a:r>
            <a:r>
              <a:rPr sz="3350" b="1" spc="25" dirty="0">
                <a:latin typeface="Arial"/>
                <a:cs typeface="Arial"/>
              </a:rPr>
              <a:t>i</a:t>
            </a:r>
            <a:r>
              <a:rPr sz="3350" b="1" spc="5" dirty="0">
                <a:latin typeface="Arial"/>
                <a:cs typeface="Arial"/>
              </a:rPr>
              <a:t>n</a:t>
            </a:r>
            <a:r>
              <a:rPr sz="3350" b="1" spc="15" dirty="0">
                <a:latin typeface="Arial"/>
                <a:cs typeface="Arial"/>
              </a:rPr>
              <a:t>es</a:t>
            </a:r>
            <a:r>
              <a:rPr sz="3350" b="1" spc="-5" dirty="0">
                <a:latin typeface="Arial"/>
                <a:cs typeface="Arial"/>
              </a:rPr>
              <a:t>s</a:t>
            </a:r>
            <a:r>
              <a:rPr sz="3350" b="1" spc="-60" dirty="0">
                <a:latin typeface="Arial"/>
                <a:cs typeface="Arial"/>
              </a:rPr>
              <a:t> </a:t>
            </a:r>
            <a:r>
              <a:rPr sz="3350" b="1" spc="-70" dirty="0">
                <a:latin typeface="Arial"/>
                <a:cs typeface="Arial"/>
              </a:rPr>
              <a:t>V</a:t>
            </a:r>
            <a:r>
              <a:rPr sz="3350" b="1" spc="175" dirty="0">
                <a:latin typeface="Arial"/>
                <a:cs typeface="Arial"/>
              </a:rPr>
              <a:t>o</a:t>
            </a:r>
            <a:r>
              <a:rPr sz="3350" b="1" spc="190" dirty="0">
                <a:latin typeface="Arial"/>
                <a:cs typeface="Arial"/>
              </a:rPr>
              <a:t>l</a:t>
            </a:r>
            <a:r>
              <a:rPr sz="3350" b="1" spc="175" dirty="0">
                <a:latin typeface="Arial"/>
                <a:cs typeface="Arial"/>
              </a:rPr>
              <a:t>u</a:t>
            </a:r>
            <a:r>
              <a:rPr sz="3350" b="1" spc="180" dirty="0">
                <a:latin typeface="Arial"/>
                <a:cs typeface="Arial"/>
              </a:rPr>
              <a:t>m</a:t>
            </a:r>
            <a:r>
              <a:rPr sz="3350" b="1" spc="-5" dirty="0">
                <a:latin typeface="Arial"/>
                <a:cs typeface="Arial"/>
              </a:rPr>
              <a:t>e</a:t>
            </a:r>
            <a:r>
              <a:rPr sz="3350" b="1" spc="95" dirty="0">
                <a:latin typeface="Arial"/>
                <a:cs typeface="Arial"/>
              </a:rPr>
              <a:t> </a:t>
            </a:r>
            <a:r>
              <a:rPr sz="3350" b="1" spc="-15" dirty="0">
                <a:latin typeface="Arial"/>
                <a:cs typeface="Arial"/>
              </a:rPr>
              <a:t>i</a:t>
            </a:r>
            <a:r>
              <a:rPr sz="3350" b="1" spc="-5" dirty="0">
                <a:latin typeface="Arial"/>
                <a:cs typeface="Arial"/>
              </a:rPr>
              <a:t>s</a:t>
            </a:r>
            <a:r>
              <a:rPr sz="3350" b="1" spc="-165" dirty="0">
                <a:latin typeface="Arial"/>
                <a:cs typeface="Arial"/>
              </a:rPr>
              <a:t> </a:t>
            </a:r>
            <a:r>
              <a:rPr sz="3350" b="1" spc="114" dirty="0">
                <a:latin typeface="Arial"/>
                <a:cs typeface="Arial"/>
              </a:rPr>
              <a:t>po</a:t>
            </a:r>
            <a:r>
              <a:rPr sz="3350" b="1" spc="135" dirty="0">
                <a:latin typeface="Arial"/>
                <a:cs typeface="Arial"/>
              </a:rPr>
              <a:t>i</a:t>
            </a:r>
            <a:r>
              <a:rPr sz="3350" b="1" spc="114" dirty="0">
                <a:latin typeface="Arial"/>
                <a:cs typeface="Arial"/>
              </a:rPr>
              <a:t>n</a:t>
            </a:r>
            <a:r>
              <a:rPr sz="3350" b="1" spc="-5" dirty="0">
                <a:latin typeface="Arial"/>
                <a:cs typeface="Arial"/>
              </a:rPr>
              <a:t>t</a:t>
            </a:r>
            <a:r>
              <a:rPr sz="3350" b="1" spc="25" dirty="0">
                <a:latin typeface="Arial"/>
                <a:cs typeface="Arial"/>
              </a:rPr>
              <a:t> </a:t>
            </a:r>
            <a:r>
              <a:rPr sz="3350" b="1" spc="135" dirty="0">
                <a:latin typeface="Arial"/>
                <a:cs typeface="Arial"/>
              </a:rPr>
              <a:t>ass</a:t>
            </a:r>
            <a:r>
              <a:rPr sz="3350" b="1" spc="145" dirty="0">
                <a:latin typeface="Arial"/>
                <a:cs typeface="Arial"/>
              </a:rPr>
              <a:t>i</a:t>
            </a:r>
            <a:r>
              <a:rPr sz="3350" b="1" spc="125" dirty="0">
                <a:latin typeface="Arial"/>
                <a:cs typeface="Arial"/>
              </a:rPr>
              <a:t>gn</a:t>
            </a:r>
            <a:r>
              <a:rPr sz="3350" b="1" spc="145" dirty="0">
                <a:latin typeface="Arial"/>
                <a:cs typeface="Arial"/>
              </a:rPr>
              <a:t>e</a:t>
            </a:r>
            <a:r>
              <a:rPr sz="3350" b="1" spc="-5" dirty="0">
                <a:latin typeface="Arial"/>
                <a:cs typeface="Arial"/>
              </a:rPr>
              <a:t>d</a:t>
            </a:r>
            <a:r>
              <a:rPr sz="3350" b="1" spc="80" dirty="0">
                <a:latin typeface="Arial"/>
                <a:cs typeface="Arial"/>
              </a:rPr>
              <a:t> </a:t>
            </a:r>
            <a:r>
              <a:rPr sz="3350" b="1" spc="135" dirty="0">
                <a:latin typeface="Arial"/>
                <a:cs typeface="Arial"/>
              </a:rPr>
              <a:t>t</a:t>
            </a:r>
            <a:r>
              <a:rPr sz="3350" b="1" spc="-5" dirty="0">
                <a:latin typeface="Arial"/>
                <a:cs typeface="Arial"/>
              </a:rPr>
              <a:t>o  </a:t>
            </a:r>
            <a:r>
              <a:rPr sz="3350" b="1" spc="170" dirty="0">
                <a:latin typeface="Arial"/>
                <a:cs typeface="Arial"/>
              </a:rPr>
              <a:t>each	</a:t>
            </a:r>
            <a:r>
              <a:rPr sz="3350" b="1" spc="130" dirty="0">
                <a:latin typeface="Arial"/>
                <a:cs typeface="Arial"/>
              </a:rPr>
              <a:t>Rakcha</a:t>
            </a:r>
            <a:r>
              <a:rPr sz="3350" b="1" spc="350" dirty="0">
                <a:latin typeface="Arial"/>
                <a:cs typeface="Arial"/>
              </a:rPr>
              <a:t> </a:t>
            </a:r>
            <a:r>
              <a:rPr sz="3350" b="1" spc="140" dirty="0">
                <a:latin typeface="Arial"/>
                <a:cs typeface="Arial"/>
              </a:rPr>
              <a:t>blooming</a:t>
            </a:r>
            <a:r>
              <a:rPr sz="3350" b="1" spc="375" dirty="0">
                <a:latin typeface="Arial"/>
                <a:cs typeface="Arial"/>
              </a:rPr>
              <a:t> </a:t>
            </a:r>
            <a:r>
              <a:rPr sz="3350" b="1" spc="105" dirty="0">
                <a:latin typeface="Arial"/>
                <a:cs typeface="Arial"/>
              </a:rPr>
              <a:t>product.</a:t>
            </a:r>
            <a:r>
              <a:rPr sz="3350" b="1" spc="275" dirty="0">
                <a:latin typeface="Arial"/>
                <a:cs typeface="Arial"/>
              </a:rPr>
              <a:t> </a:t>
            </a:r>
            <a:r>
              <a:rPr sz="3350" b="1" spc="-5">
                <a:latin typeface="Arial"/>
                <a:cs typeface="Arial"/>
              </a:rPr>
              <a:t>This </a:t>
            </a:r>
            <a:r>
              <a:rPr sz="3350" b="1">
                <a:latin typeface="Arial"/>
                <a:cs typeface="Arial"/>
              </a:rPr>
              <a:t> </a:t>
            </a:r>
            <a:r>
              <a:rPr sz="3350" b="1" spc="95" smtClean="0">
                <a:latin typeface="Arial"/>
                <a:cs typeface="Arial"/>
              </a:rPr>
              <a:t>point</a:t>
            </a:r>
            <a:r>
              <a:rPr lang="en-IN" sz="3350" b="1" spc="95" dirty="0">
                <a:latin typeface="Arial"/>
                <a:cs typeface="Arial"/>
              </a:rPr>
              <a:t> </a:t>
            </a:r>
            <a:r>
              <a:rPr sz="3350" b="1" spc="-10" smtClean="0">
                <a:latin typeface="Arial"/>
                <a:cs typeface="Arial"/>
              </a:rPr>
              <a:t>is</a:t>
            </a:r>
            <a:r>
              <a:rPr sz="3350" b="1" spc="-170" smtClean="0">
                <a:latin typeface="Arial"/>
                <a:cs typeface="Arial"/>
              </a:rPr>
              <a:t> </a:t>
            </a:r>
            <a:r>
              <a:rPr sz="3350" b="1" spc="145" dirty="0">
                <a:latin typeface="Arial"/>
                <a:cs typeface="Arial"/>
              </a:rPr>
              <a:t>related</a:t>
            </a:r>
            <a:r>
              <a:rPr sz="3350" b="1" spc="80" dirty="0">
                <a:latin typeface="Arial"/>
                <a:cs typeface="Arial"/>
              </a:rPr>
              <a:t> </a:t>
            </a:r>
            <a:r>
              <a:rPr sz="3350" b="1" spc="70" dirty="0">
                <a:latin typeface="Arial"/>
                <a:cs typeface="Arial"/>
              </a:rPr>
              <a:t>to</a:t>
            </a:r>
            <a:r>
              <a:rPr sz="3350" b="1" spc="-10" dirty="0">
                <a:latin typeface="Arial"/>
                <a:cs typeface="Arial"/>
              </a:rPr>
              <a:t> </a:t>
            </a:r>
            <a:r>
              <a:rPr sz="3350" b="1" spc="120" dirty="0">
                <a:latin typeface="Arial"/>
                <a:cs typeface="Arial"/>
              </a:rPr>
              <a:t>the</a:t>
            </a:r>
            <a:r>
              <a:rPr sz="3350" b="1" spc="60" dirty="0">
                <a:latin typeface="Arial"/>
                <a:cs typeface="Arial"/>
              </a:rPr>
              <a:t> </a:t>
            </a:r>
            <a:r>
              <a:rPr sz="3350" b="1" spc="145" dirty="0">
                <a:latin typeface="Arial"/>
                <a:cs typeface="Arial"/>
              </a:rPr>
              <a:t>value</a:t>
            </a:r>
            <a:r>
              <a:rPr sz="3350" b="1" spc="55" dirty="0">
                <a:latin typeface="Arial"/>
                <a:cs typeface="Arial"/>
              </a:rPr>
              <a:t> </a:t>
            </a:r>
            <a:r>
              <a:rPr sz="3350" b="1" spc="30" dirty="0">
                <a:latin typeface="Arial"/>
                <a:cs typeface="Arial"/>
              </a:rPr>
              <a:t>of</a:t>
            </a:r>
            <a:r>
              <a:rPr sz="3350" b="1" spc="-70" dirty="0">
                <a:latin typeface="Arial"/>
                <a:cs typeface="Arial"/>
              </a:rPr>
              <a:t> </a:t>
            </a:r>
            <a:r>
              <a:rPr sz="3350" b="1" spc="120" dirty="0">
                <a:latin typeface="Arial"/>
                <a:cs typeface="Arial"/>
              </a:rPr>
              <a:t>the</a:t>
            </a:r>
            <a:r>
              <a:rPr sz="3350" b="1" spc="55" dirty="0">
                <a:latin typeface="Arial"/>
                <a:cs typeface="Arial"/>
              </a:rPr>
              <a:t> </a:t>
            </a:r>
            <a:r>
              <a:rPr sz="3350" b="1" spc="125" dirty="0">
                <a:latin typeface="Arial"/>
                <a:cs typeface="Arial"/>
              </a:rPr>
              <a:t>product</a:t>
            </a:r>
            <a:endParaRPr sz="3350">
              <a:latin typeface="Arial"/>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wipe(down)">
                                      <p:cBhvr>
                                        <p:cTn id="20" dur="500"/>
                                        <p:tgtEl>
                                          <p:spTgt spid="8">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wipe(down)">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wipe(down)">
                                      <p:cBhvr>
                                        <p:cTn id="2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9" cy="10286997"/>
            </a:xfrm>
            <a:prstGeom prst="rect">
              <a:avLst/>
            </a:prstGeom>
          </p:spPr>
        </p:pic>
        <p:pic>
          <p:nvPicPr>
            <p:cNvPr id="4" name="object 4"/>
            <p:cNvPicPr/>
            <p:nvPr/>
          </p:nvPicPr>
          <p:blipFill>
            <a:blip r:embed="rId3" cstate="print"/>
            <a:stretch>
              <a:fillRect/>
            </a:stretch>
          </p:blipFill>
          <p:spPr>
            <a:xfrm>
              <a:off x="0" y="0"/>
              <a:ext cx="5186171" cy="4268724"/>
            </a:xfrm>
            <a:prstGeom prst="rect">
              <a:avLst/>
            </a:prstGeom>
          </p:spPr>
        </p:pic>
        <p:pic>
          <p:nvPicPr>
            <p:cNvPr id="5" name="object 5"/>
            <p:cNvPicPr/>
            <p:nvPr/>
          </p:nvPicPr>
          <p:blipFill>
            <a:blip r:embed="rId4" cstate="print"/>
            <a:stretch>
              <a:fillRect/>
            </a:stretch>
          </p:blipFill>
          <p:spPr>
            <a:xfrm>
              <a:off x="13014959" y="3523484"/>
              <a:ext cx="5273040" cy="6763510"/>
            </a:xfrm>
            <a:prstGeom prst="rect">
              <a:avLst/>
            </a:prstGeom>
          </p:spPr>
        </p:pic>
      </p:grpSp>
      <p:sp>
        <p:nvSpPr>
          <p:cNvPr id="6" name="object 6"/>
          <p:cNvSpPr txBox="1">
            <a:spLocks noGrp="1"/>
          </p:cNvSpPr>
          <p:nvPr>
            <p:ph type="title"/>
          </p:nvPr>
        </p:nvSpPr>
        <p:spPr>
          <a:xfrm>
            <a:off x="491744" y="61340"/>
            <a:ext cx="9674225" cy="1749425"/>
          </a:xfrm>
          <a:prstGeom prst="rect">
            <a:avLst/>
          </a:prstGeom>
        </p:spPr>
        <p:txBody>
          <a:bodyPr vert="horz" wrap="square" lIns="0" tIns="12065" rIns="0" bIns="0" rtlCol="0">
            <a:spAutoFit/>
          </a:bodyPr>
          <a:lstStyle/>
          <a:p>
            <a:pPr marL="12700">
              <a:lnSpc>
                <a:spcPct val="100000"/>
              </a:lnSpc>
              <a:spcBef>
                <a:spcPts val="95"/>
              </a:spcBef>
            </a:pPr>
            <a:r>
              <a:rPr sz="3650" b="0" spc="-140" dirty="0">
                <a:latin typeface="Arial MT"/>
                <a:cs typeface="Arial MT"/>
              </a:rPr>
              <a:t>CV</a:t>
            </a:r>
            <a:r>
              <a:rPr sz="3650" b="0" spc="-545" dirty="0">
                <a:latin typeface="Arial MT"/>
                <a:cs typeface="Arial MT"/>
              </a:rPr>
              <a:t> </a:t>
            </a:r>
            <a:r>
              <a:rPr sz="3650" b="0" dirty="0">
                <a:latin typeface="Arial MT"/>
                <a:cs typeface="Arial MT"/>
              </a:rPr>
              <a:t>:</a:t>
            </a:r>
            <a:r>
              <a:rPr sz="3650" b="0" spc="155" dirty="0">
                <a:latin typeface="Arial MT"/>
                <a:cs typeface="Arial MT"/>
              </a:rPr>
              <a:t> </a:t>
            </a:r>
            <a:r>
              <a:rPr sz="3650" b="0" spc="80" dirty="0">
                <a:latin typeface="Arial MT"/>
                <a:cs typeface="Arial MT"/>
              </a:rPr>
              <a:t>Commissionable</a:t>
            </a:r>
            <a:r>
              <a:rPr sz="3650" b="0" spc="285" dirty="0">
                <a:latin typeface="Arial MT"/>
                <a:cs typeface="Arial MT"/>
              </a:rPr>
              <a:t> </a:t>
            </a:r>
            <a:r>
              <a:rPr sz="3650" b="0" spc="145" dirty="0">
                <a:latin typeface="Arial MT"/>
                <a:cs typeface="Arial MT"/>
              </a:rPr>
              <a:t>value</a:t>
            </a:r>
            <a:r>
              <a:rPr sz="3650" b="0" spc="360" dirty="0">
                <a:latin typeface="Arial MT"/>
                <a:cs typeface="Arial MT"/>
              </a:rPr>
              <a:t> </a:t>
            </a:r>
            <a:r>
              <a:rPr sz="3650" b="0" spc="-5" dirty="0">
                <a:latin typeface="Arial MT"/>
                <a:cs typeface="Arial MT"/>
              </a:rPr>
              <a:t>is</a:t>
            </a:r>
            <a:r>
              <a:rPr sz="3650" b="0" spc="-15" dirty="0">
                <a:latin typeface="Arial MT"/>
                <a:cs typeface="Arial MT"/>
              </a:rPr>
              <a:t> </a:t>
            </a:r>
            <a:r>
              <a:rPr sz="3650" b="0" spc="85" dirty="0">
                <a:latin typeface="Arial MT"/>
                <a:cs typeface="Arial MT"/>
              </a:rPr>
              <a:t>an</a:t>
            </a:r>
            <a:r>
              <a:rPr sz="3650" b="0" spc="365" dirty="0">
                <a:latin typeface="Arial MT"/>
                <a:cs typeface="Arial MT"/>
              </a:rPr>
              <a:t> </a:t>
            </a:r>
            <a:r>
              <a:rPr sz="3650" b="0" spc="90" dirty="0">
                <a:latin typeface="Arial MT"/>
                <a:cs typeface="Arial MT"/>
              </a:rPr>
              <a:t>earned</a:t>
            </a:r>
            <a:endParaRPr sz="3650">
              <a:latin typeface="Arial MT"/>
              <a:cs typeface="Arial MT"/>
            </a:endParaRPr>
          </a:p>
          <a:p>
            <a:pPr marL="12700" marR="5080">
              <a:lnSpc>
                <a:spcPct val="104900"/>
              </a:lnSpc>
              <a:spcBef>
                <a:spcPts val="5"/>
              </a:spcBef>
              <a:tabLst>
                <a:tab pos="3935095" algn="l"/>
              </a:tabLst>
            </a:pPr>
            <a:r>
              <a:rPr sz="3650" b="0" spc="229" dirty="0">
                <a:latin typeface="Arial MT"/>
                <a:cs typeface="Arial MT"/>
              </a:rPr>
              <a:t>a</a:t>
            </a:r>
            <a:r>
              <a:rPr sz="3650" b="0" spc="225" dirty="0">
                <a:latin typeface="Arial MT"/>
                <a:cs typeface="Arial MT"/>
              </a:rPr>
              <a:t>m</a:t>
            </a:r>
            <a:r>
              <a:rPr sz="3650" b="0" spc="229" dirty="0">
                <a:latin typeface="Arial MT"/>
                <a:cs typeface="Arial MT"/>
              </a:rPr>
              <a:t>oun</a:t>
            </a:r>
            <a:r>
              <a:rPr sz="3650" b="0" dirty="0">
                <a:latin typeface="Arial MT"/>
                <a:cs typeface="Arial MT"/>
              </a:rPr>
              <a:t>t</a:t>
            </a:r>
            <a:r>
              <a:rPr sz="3650" b="0" spc="480" dirty="0">
                <a:latin typeface="Arial MT"/>
                <a:cs typeface="Arial MT"/>
              </a:rPr>
              <a:t> </a:t>
            </a:r>
            <a:r>
              <a:rPr sz="3650" b="0" spc="180" dirty="0">
                <a:latin typeface="Arial MT"/>
                <a:cs typeface="Arial MT"/>
              </a:rPr>
              <a:t>equa</a:t>
            </a:r>
            <a:r>
              <a:rPr sz="3650" b="0" spc="-5" dirty="0">
                <a:latin typeface="Arial MT"/>
                <a:cs typeface="Arial MT"/>
              </a:rPr>
              <a:t>l</a:t>
            </a:r>
            <a:r>
              <a:rPr sz="3650" b="0" spc="390" dirty="0">
                <a:latin typeface="Arial MT"/>
                <a:cs typeface="Arial MT"/>
              </a:rPr>
              <a:t> </a:t>
            </a:r>
            <a:r>
              <a:rPr sz="3650" b="0" spc="290" dirty="0">
                <a:latin typeface="Arial MT"/>
                <a:cs typeface="Arial MT"/>
              </a:rPr>
              <a:t>t</a:t>
            </a:r>
            <a:r>
              <a:rPr sz="3650" b="0" spc="-5" dirty="0">
                <a:latin typeface="Arial MT"/>
                <a:cs typeface="Arial MT"/>
              </a:rPr>
              <a:t>o</a:t>
            </a:r>
            <a:r>
              <a:rPr sz="3650" b="0" dirty="0">
                <a:latin typeface="Arial MT"/>
                <a:cs typeface="Arial MT"/>
              </a:rPr>
              <a:t>	</a:t>
            </a:r>
            <a:r>
              <a:rPr sz="3650" b="0" spc="-110" dirty="0">
                <a:latin typeface="Arial MT"/>
                <a:cs typeface="Arial MT"/>
              </a:rPr>
              <a:t>B</a:t>
            </a:r>
            <a:r>
              <a:rPr sz="3650" b="0" spc="-5" dirty="0">
                <a:latin typeface="Arial MT"/>
                <a:cs typeface="Arial MT"/>
              </a:rPr>
              <a:t>V</a:t>
            </a:r>
            <a:r>
              <a:rPr sz="3650" b="0" spc="-220" dirty="0">
                <a:latin typeface="Arial MT"/>
                <a:cs typeface="Arial MT"/>
              </a:rPr>
              <a:t> </a:t>
            </a:r>
            <a:r>
              <a:rPr sz="3650" b="0" spc="130" dirty="0">
                <a:latin typeface="Arial MT"/>
                <a:cs typeface="Arial MT"/>
              </a:rPr>
              <a:t>w</a:t>
            </a:r>
            <a:r>
              <a:rPr sz="3650" b="0" spc="120" dirty="0">
                <a:latin typeface="Arial MT"/>
                <a:cs typeface="Arial MT"/>
              </a:rPr>
              <a:t>he</a:t>
            </a:r>
            <a:r>
              <a:rPr sz="3650" b="0" spc="114" dirty="0">
                <a:latin typeface="Arial MT"/>
                <a:cs typeface="Arial MT"/>
              </a:rPr>
              <a:t>r</a:t>
            </a:r>
            <a:r>
              <a:rPr sz="3650" b="0" spc="-5" dirty="0">
                <a:latin typeface="Arial MT"/>
                <a:cs typeface="Arial MT"/>
              </a:rPr>
              <a:t>e</a:t>
            </a:r>
            <a:r>
              <a:rPr sz="3650" b="0" spc="285" dirty="0">
                <a:latin typeface="Arial MT"/>
                <a:cs typeface="Arial MT"/>
              </a:rPr>
              <a:t> </a:t>
            </a:r>
            <a:r>
              <a:rPr sz="3650" b="0" spc="170" dirty="0">
                <a:latin typeface="Arial MT"/>
                <a:cs typeface="Arial MT"/>
              </a:rPr>
              <a:t>th</a:t>
            </a:r>
            <a:r>
              <a:rPr sz="3650" b="0" spc="-5" dirty="0">
                <a:latin typeface="Arial MT"/>
                <a:cs typeface="Arial MT"/>
              </a:rPr>
              <a:t>e</a:t>
            </a:r>
            <a:r>
              <a:rPr sz="3650" b="0" spc="360" dirty="0">
                <a:latin typeface="Arial MT"/>
                <a:cs typeface="Arial MT"/>
              </a:rPr>
              <a:t> </a:t>
            </a:r>
            <a:r>
              <a:rPr sz="3650" b="0" spc="85" dirty="0">
                <a:latin typeface="Arial MT"/>
                <a:cs typeface="Arial MT"/>
              </a:rPr>
              <a:t>earn</a:t>
            </a:r>
            <a:r>
              <a:rPr sz="3650" b="0" spc="90" dirty="0">
                <a:latin typeface="Arial MT"/>
                <a:cs typeface="Arial MT"/>
              </a:rPr>
              <a:t>i</a:t>
            </a:r>
            <a:r>
              <a:rPr sz="3650" b="0" spc="85" dirty="0">
                <a:latin typeface="Arial MT"/>
                <a:cs typeface="Arial MT"/>
              </a:rPr>
              <a:t>ng</a:t>
            </a:r>
            <a:r>
              <a:rPr sz="3650" b="0" spc="-5" dirty="0">
                <a:latin typeface="Arial MT"/>
                <a:cs typeface="Arial MT"/>
              </a:rPr>
              <a:t>s</a:t>
            </a:r>
            <a:r>
              <a:rPr sz="3650" b="0" spc="-220" dirty="0">
                <a:latin typeface="Arial MT"/>
                <a:cs typeface="Arial MT"/>
              </a:rPr>
              <a:t> </a:t>
            </a:r>
            <a:r>
              <a:rPr sz="3650" b="0" spc="130" dirty="0">
                <a:latin typeface="Arial MT"/>
                <a:cs typeface="Arial MT"/>
              </a:rPr>
              <a:t>ar</a:t>
            </a:r>
            <a:r>
              <a:rPr sz="3650" b="0" spc="-5" dirty="0">
                <a:latin typeface="Arial MT"/>
                <a:cs typeface="Arial MT"/>
              </a:rPr>
              <a:t>e  </a:t>
            </a:r>
            <a:r>
              <a:rPr sz="3650" b="0" spc="60" dirty="0">
                <a:latin typeface="Arial MT"/>
                <a:cs typeface="Arial MT"/>
              </a:rPr>
              <a:t>based</a:t>
            </a:r>
            <a:r>
              <a:rPr sz="3650" b="0" spc="155" dirty="0">
                <a:latin typeface="Arial MT"/>
                <a:cs typeface="Arial MT"/>
              </a:rPr>
              <a:t> </a:t>
            </a:r>
            <a:r>
              <a:rPr sz="3650" b="0" spc="65" dirty="0">
                <a:latin typeface="Arial MT"/>
                <a:cs typeface="Arial MT"/>
              </a:rPr>
              <a:t>on</a:t>
            </a:r>
            <a:r>
              <a:rPr sz="3650" b="0" spc="229" dirty="0">
                <a:latin typeface="Arial MT"/>
                <a:cs typeface="Arial MT"/>
              </a:rPr>
              <a:t> </a:t>
            </a:r>
            <a:r>
              <a:rPr sz="3650" b="0" spc="-280" dirty="0">
                <a:latin typeface="Arial MT"/>
                <a:cs typeface="Arial MT"/>
              </a:rPr>
              <a:t>CV</a:t>
            </a:r>
            <a:endParaRPr sz="3650">
              <a:latin typeface="Arial MT"/>
              <a:cs typeface="Arial MT"/>
            </a:endParaRPr>
          </a:p>
        </p:txBody>
      </p:sp>
      <p:sp>
        <p:nvSpPr>
          <p:cNvPr id="7" name="object 7"/>
          <p:cNvSpPr txBox="1"/>
          <p:nvPr/>
        </p:nvSpPr>
        <p:spPr>
          <a:xfrm>
            <a:off x="491744" y="2385822"/>
            <a:ext cx="9427845" cy="1179810"/>
          </a:xfrm>
          <a:prstGeom prst="rect">
            <a:avLst/>
          </a:prstGeom>
        </p:spPr>
        <p:txBody>
          <a:bodyPr vert="horz" wrap="square" lIns="0" tIns="0" rIns="0" bIns="0" rtlCol="0">
            <a:spAutoFit/>
          </a:bodyPr>
          <a:lstStyle/>
          <a:p>
            <a:pPr marL="12700" marR="5080">
              <a:lnSpc>
                <a:spcPts val="4600"/>
              </a:lnSpc>
            </a:pPr>
            <a:r>
              <a:rPr sz="3650" spc="-185" dirty="0">
                <a:latin typeface="Arial MT"/>
                <a:cs typeface="Arial MT"/>
              </a:rPr>
              <a:t>PB</a:t>
            </a:r>
            <a:r>
              <a:rPr sz="3650" spc="-5" dirty="0">
                <a:latin typeface="Arial MT"/>
                <a:cs typeface="Arial MT"/>
              </a:rPr>
              <a:t>V</a:t>
            </a:r>
            <a:r>
              <a:rPr sz="3650" spc="-340" dirty="0">
                <a:latin typeface="Arial MT"/>
                <a:cs typeface="Arial MT"/>
              </a:rPr>
              <a:t> </a:t>
            </a:r>
            <a:r>
              <a:rPr sz="3650" dirty="0">
                <a:latin typeface="Arial MT"/>
                <a:cs typeface="Arial MT"/>
              </a:rPr>
              <a:t>:</a:t>
            </a:r>
            <a:r>
              <a:rPr sz="3650" spc="165" dirty="0">
                <a:latin typeface="Arial MT"/>
                <a:cs typeface="Arial MT"/>
              </a:rPr>
              <a:t> </a:t>
            </a:r>
            <a:r>
              <a:rPr sz="3650" spc="85" dirty="0">
                <a:latin typeface="Arial MT"/>
                <a:cs typeface="Arial MT"/>
              </a:rPr>
              <a:t>Persona</a:t>
            </a:r>
            <a:r>
              <a:rPr sz="3650" spc="-5" dirty="0">
                <a:latin typeface="Arial MT"/>
                <a:cs typeface="Arial MT"/>
              </a:rPr>
              <a:t>l</a:t>
            </a:r>
            <a:r>
              <a:rPr sz="3650" spc="204" dirty="0">
                <a:latin typeface="Arial MT"/>
                <a:cs typeface="Arial MT"/>
              </a:rPr>
              <a:t> </a:t>
            </a:r>
            <a:r>
              <a:rPr sz="3650" spc="-5" dirty="0">
                <a:latin typeface="Arial MT"/>
                <a:cs typeface="Arial MT"/>
              </a:rPr>
              <a:t>B</a:t>
            </a:r>
            <a:r>
              <a:rPr sz="3650" spc="-30" dirty="0">
                <a:latin typeface="Arial MT"/>
                <a:cs typeface="Arial MT"/>
              </a:rPr>
              <a:t>u</a:t>
            </a:r>
            <a:r>
              <a:rPr sz="3650" spc="-20" dirty="0">
                <a:latin typeface="Arial MT"/>
                <a:cs typeface="Arial MT"/>
              </a:rPr>
              <a:t>s</a:t>
            </a:r>
            <a:r>
              <a:rPr sz="3650" spc="-5" dirty="0">
                <a:latin typeface="Arial MT"/>
                <a:cs typeface="Arial MT"/>
              </a:rPr>
              <a:t>i</a:t>
            </a:r>
            <a:r>
              <a:rPr sz="3650" spc="-25" dirty="0">
                <a:latin typeface="Arial MT"/>
                <a:cs typeface="Arial MT"/>
              </a:rPr>
              <a:t>n</a:t>
            </a:r>
            <a:r>
              <a:rPr sz="3650" spc="-20" dirty="0">
                <a:latin typeface="Arial MT"/>
                <a:cs typeface="Arial MT"/>
              </a:rPr>
              <a:t>es</a:t>
            </a:r>
            <a:r>
              <a:rPr sz="3650" spc="-5" dirty="0">
                <a:latin typeface="Arial MT"/>
                <a:cs typeface="Arial MT"/>
              </a:rPr>
              <a:t>s</a:t>
            </a:r>
            <a:r>
              <a:rPr sz="3650" spc="-20" dirty="0">
                <a:latin typeface="Arial MT"/>
                <a:cs typeface="Arial MT"/>
              </a:rPr>
              <a:t> </a:t>
            </a:r>
            <a:r>
              <a:rPr sz="3650" spc="195" dirty="0">
                <a:latin typeface="Arial MT"/>
                <a:cs typeface="Arial MT"/>
              </a:rPr>
              <a:t>vo</a:t>
            </a:r>
            <a:r>
              <a:rPr sz="3650" spc="200" dirty="0">
                <a:latin typeface="Arial MT"/>
                <a:cs typeface="Arial MT"/>
              </a:rPr>
              <a:t>l</a:t>
            </a:r>
            <a:r>
              <a:rPr sz="3650" spc="195" dirty="0">
                <a:latin typeface="Arial MT"/>
                <a:cs typeface="Arial MT"/>
              </a:rPr>
              <a:t>u</a:t>
            </a:r>
            <a:r>
              <a:rPr sz="3650" spc="190" dirty="0">
                <a:latin typeface="Arial MT"/>
                <a:cs typeface="Arial MT"/>
              </a:rPr>
              <a:t>m</a:t>
            </a:r>
            <a:r>
              <a:rPr sz="3650" spc="-5" dirty="0">
                <a:latin typeface="Arial MT"/>
                <a:cs typeface="Arial MT"/>
              </a:rPr>
              <a:t>e</a:t>
            </a:r>
            <a:r>
              <a:rPr sz="3650" spc="380" dirty="0">
                <a:latin typeface="Arial MT"/>
                <a:cs typeface="Arial MT"/>
              </a:rPr>
              <a:t> </a:t>
            </a:r>
            <a:r>
              <a:rPr sz="3650" spc="-5" dirty="0">
                <a:latin typeface="Arial MT"/>
                <a:cs typeface="Arial MT"/>
              </a:rPr>
              <a:t>is</a:t>
            </a:r>
            <a:r>
              <a:rPr sz="3650" spc="-15" dirty="0">
                <a:latin typeface="Arial MT"/>
                <a:cs typeface="Arial MT"/>
              </a:rPr>
              <a:t> </a:t>
            </a:r>
            <a:r>
              <a:rPr sz="3650" spc="180" dirty="0">
                <a:latin typeface="Arial MT"/>
                <a:cs typeface="Arial MT"/>
              </a:rPr>
              <a:t>equa</a:t>
            </a:r>
            <a:r>
              <a:rPr sz="3650" spc="-5" dirty="0">
                <a:latin typeface="Arial MT"/>
                <a:cs typeface="Arial MT"/>
              </a:rPr>
              <a:t>l</a:t>
            </a:r>
            <a:r>
              <a:rPr sz="3650" spc="405" dirty="0">
                <a:latin typeface="Arial MT"/>
                <a:cs typeface="Arial MT"/>
              </a:rPr>
              <a:t> </a:t>
            </a:r>
            <a:r>
              <a:rPr sz="3650" spc="290" dirty="0">
                <a:latin typeface="Arial MT"/>
                <a:cs typeface="Arial MT"/>
              </a:rPr>
              <a:t>t</a:t>
            </a:r>
            <a:r>
              <a:rPr sz="3650" spc="-5" dirty="0">
                <a:latin typeface="Arial MT"/>
                <a:cs typeface="Arial MT"/>
              </a:rPr>
              <a:t>o  </a:t>
            </a:r>
            <a:r>
              <a:rPr sz="3650" spc="40" dirty="0">
                <a:latin typeface="Arial MT"/>
                <a:cs typeface="Arial MT"/>
              </a:rPr>
              <a:t>S</a:t>
            </a:r>
            <a:r>
              <a:rPr sz="3650" spc="35" dirty="0">
                <a:latin typeface="Arial MT"/>
                <a:cs typeface="Arial MT"/>
              </a:rPr>
              <a:t>u</a:t>
            </a:r>
            <a:r>
              <a:rPr sz="3650" spc="-5" dirty="0">
                <a:latin typeface="Arial MT"/>
                <a:cs typeface="Arial MT"/>
              </a:rPr>
              <a:t>m</a:t>
            </a:r>
            <a:r>
              <a:rPr sz="3650" spc="80" dirty="0">
                <a:latin typeface="Arial MT"/>
                <a:cs typeface="Arial MT"/>
              </a:rPr>
              <a:t> </a:t>
            </a:r>
            <a:r>
              <a:rPr sz="3650" spc="195" dirty="0">
                <a:latin typeface="Arial MT"/>
                <a:cs typeface="Arial MT"/>
              </a:rPr>
              <a:t>o</a:t>
            </a:r>
            <a:r>
              <a:rPr sz="3650" dirty="0">
                <a:latin typeface="Arial MT"/>
                <a:cs typeface="Arial MT"/>
              </a:rPr>
              <a:t>f</a:t>
            </a:r>
            <a:r>
              <a:rPr sz="3650" spc="420" dirty="0">
                <a:latin typeface="Arial MT"/>
                <a:cs typeface="Arial MT"/>
              </a:rPr>
              <a:t> </a:t>
            </a:r>
            <a:r>
              <a:rPr sz="3650" spc="-110" dirty="0">
                <a:latin typeface="Arial MT"/>
                <a:cs typeface="Arial MT"/>
              </a:rPr>
              <a:t>B</a:t>
            </a:r>
            <a:r>
              <a:rPr sz="3650" spc="-5" dirty="0">
                <a:latin typeface="Arial MT"/>
                <a:cs typeface="Arial MT"/>
              </a:rPr>
              <a:t>V</a:t>
            </a:r>
            <a:r>
              <a:rPr sz="3650" spc="-210" dirty="0">
                <a:latin typeface="Arial MT"/>
                <a:cs typeface="Arial MT"/>
              </a:rPr>
              <a:t> </a:t>
            </a:r>
            <a:r>
              <a:rPr sz="3650" spc="195" dirty="0">
                <a:latin typeface="Arial MT"/>
                <a:cs typeface="Arial MT"/>
              </a:rPr>
              <a:t>o</a:t>
            </a:r>
            <a:r>
              <a:rPr sz="3650" dirty="0">
                <a:latin typeface="Arial MT"/>
                <a:cs typeface="Arial MT"/>
              </a:rPr>
              <a:t>f</a:t>
            </a:r>
            <a:r>
              <a:rPr sz="3650" spc="420" dirty="0">
                <a:latin typeface="Arial MT"/>
                <a:cs typeface="Arial MT"/>
              </a:rPr>
              <a:t> </a:t>
            </a:r>
            <a:r>
              <a:rPr sz="3650" spc="50" dirty="0">
                <a:latin typeface="Arial MT"/>
                <a:cs typeface="Arial MT"/>
              </a:rPr>
              <a:t>eac</a:t>
            </a:r>
            <a:r>
              <a:rPr sz="3650" spc="-5" dirty="0">
                <a:latin typeface="Arial MT"/>
                <a:cs typeface="Arial MT"/>
              </a:rPr>
              <a:t>h</a:t>
            </a:r>
            <a:r>
              <a:rPr sz="3650" spc="85" dirty="0">
                <a:latin typeface="Arial MT"/>
                <a:cs typeface="Arial MT"/>
              </a:rPr>
              <a:t> </a:t>
            </a:r>
            <a:r>
              <a:rPr sz="3650" spc="180" dirty="0">
                <a:latin typeface="Arial MT"/>
                <a:cs typeface="Arial MT"/>
              </a:rPr>
              <a:t>i</a:t>
            </a:r>
            <a:r>
              <a:rPr sz="3650" spc="170" dirty="0">
                <a:latin typeface="Arial MT"/>
                <a:cs typeface="Arial MT"/>
              </a:rPr>
              <a:t>nd</a:t>
            </a:r>
            <a:r>
              <a:rPr sz="3650" spc="180" dirty="0">
                <a:latin typeface="Arial MT"/>
                <a:cs typeface="Arial MT"/>
              </a:rPr>
              <a:t>i</a:t>
            </a:r>
            <a:r>
              <a:rPr sz="3650" spc="170" dirty="0">
                <a:latin typeface="Arial MT"/>
                <a:cs typeface="Arial MT"/>
              </a:rPr>
              <a:t>v</a:t>
            </a:r>
            <a:r>
              <a:rPr sz="3650" spc="180" dirty="0">
                <a:latin typeface="Arial MT"/>
                <a:cs typeface="Arial MT"/>
              </a:rPr>
              <a:t>i</a:t>
            </a:r>
            <a:r>
              <a:rPr sz="3650" spc="170" dirty="0">
                <a:latin typeface="Arial MT"/>
                <a:cs typeface="Arial MT"/>
              </a:rPr>
              <a:t>dua</a:t>
            </a:r>
            <a:r>
              <a:rPr sz="3650" spc="-5" dirty="0">
                <a:latin typeface="Arial MT"/>
                <a:cs typeface="Arial MT"/>
              </a:rPr>
              <a:t>l</a:t>
            </a:r>
            <a:endParaRPr sz="3650">
              <a:latin typeface="Arial MT"/>
              <a:cs typeface="Arial MT"/>
            </a:endParaRPr>
          </a:p>
        </p:txBody>
      </p:sp>
      <p:sp>
        <p:nvSpPr>
          <p:cNvPr id="8" name="object 8"/>
          <p:cNvSpPr txBox="1"/>
          <p:nvPr/>
        </p:nvSpPr>
        <p:spPr>
          <a:xfrm>
            <a:off x="491744" y="4129277"/>
            <a:ext cx="9474835" cy="1778051"/>
          </a:xfrm>
          <a:prstGeom prst="rect">
            <a:avLst/>
          </a:prstGeom>
        </p:spPr>
        <p:txBody>
          <a:bodyPr vert="horz" wrap="square" lIns="0" tIns="8255" rIns="0" bIns="0" rtlCol="0">
            <a:spAutoFit/>
          </a:bodyPr>
          <a:lstStyle/>
          <a:p>
            <a:pPr marL="12700" marR="5080">
              <a:lnSpc>
                <a:spcPts val="4600"/>
              </a:lnSpc>
              <a:spcBef>
                <a:spcPts val="65"/>
              </a:spcBef>
              <a:tabLst>
                <a:tab pos="4319905" algn="l"/>
              </a:tabLst>
            </a:pPr>
            <a:r>
              <a:rPr sz="3650" spc="-100" dirty="0">
                <a:latin typeface="Arial MT"/>
                <a:cs typeface="Arial MT"/>
              </a:rPr>
              <a:t>A</a:t>
            </a:r>
            <a:r>
              <a:rPr sz="3650" spc="-110" dirty="0">
                <a:latin typeface="Arial MT"/>
                <a:cs typeface="Arial MT"/>
              </a:rPr>
              <a:t>G</a:t>
            </a:r>
            <a:r>
              <a:rPr sz="3650" spc="-100" dirty="0">
                <a:latin typeface="Arial MT"/>
                <a:cs typeface="Arial MT"/>
              </a:rPr>
              <a:t>B</a:t>
            </a:r>
            <a:r>
              <a:rPr sz="3650" spc="-235" dirty="0">
                <a:latin typeface="Arial MT"/>
                <a:cs typeface="Arial MT"/>
              </a:rPr>
              <a:t>V</a:t>
            </a:r>
            <a:r>
              <a:rPr sz="3650" dirty="0">
                <a:latin typeface="Arial MT"/>
                <a:cs typeface="Arial MT"/>
              </a:rPr>
              <a:t>:</a:t>
            </a:r>
            <a:r>
              <a:rPr sz="3650" spc="-415" dirty="0">
                <a:latin typeface="Arial MT"/>
                <a:cs typeface="Arial MT"/>
              </a:rPr>
              <a:t> </a:t>
            </a:r>
            <a:r>
              <a:rPr sz="3650" spc="160" dirty="0">
                <a:latin typeface="Arial MT"/>
                <a:cs typeface="Arial MT"/>
              </a:rPr>
              <a:t>A</a:t>
            </a:r>
            <a:r>
              <a:rPr sz="3650" spc="155" dirty="0">
                <a:latin typeface="Arial MT"/>
                <a:cs typeface="Arial MT"/>
              </a:rPr>
              <a:t>ccumu</a:t>
            </a:r>
            <a:r>
              <a:rPr sz="3650" spc="165" dirty="0">
                <a:latin typeface="Arial MT"/>
                <a:cs typeface="Arial MT"/>
              </a:rPr>
              <a:t>l</a:t>
            </a:r>
            <a:r>
              <a:rPr sz="3650" spc="155" dirty="0">
                <a:latin typeface="Arial MT"/>
                <a:cs typeface="Arial MT"/>
              </a:rPr>
              <a:t>at</a:t>
            </a:r>
            <a:r>
              <a:rPr sz="3650" spc="165" dirty="0">
                <a:latin typeface="Arial MT"/>
                <a:cs typeface="Arial MT"/>
              </a:rPr>
              <a:t>i</a:t>
            </a:r>
            <a:r>
              <a:rPr sz="3650" spc="155" dirty="0">
                <a:latin typeface="Arial MT"/>
                <a:cs typeface="Arial MT"/>
              </a:rPr>
              <a:t>o</a:t>
            </a:r>
            <a:r>
              <a:rPr sz="3650" spc="-5" dirty="0">
                <a:latin typeface="Arial MT"/>
                <a:cs typeface="Arial MT"/>
              </a:rPr>
              <a:t>n</a:t>
            </a:r>
            <a:r>
              <a:rPr sz="3650" spc="360" dirty="0">
                <a:latin typeface="Arial MT"/>
                <a:cs typeface="Arial MT"/>
              </a:rPr>
              <a:t> </a:t>
            </a:r>
            <a:r>
              <a:rPr sz="3650" spc="65" dirty="0">
                <a:latin typeface="Arial MT"/>
                <a:cs typeface="Arial MT"/>
              </a:rPr>
              <a:t>G</a:t>
            </a:r>
            <a:r>
              <a:rPr sz="3650" spc="70" dirty="0">
                <a:latin typeface="Arial MT"/>
                <a:cs typeface="Arial MT"/>
              </a:rPr>
              <a:t>r</a:t>
            </a:r>
            <a:r>
              <a:rPr sz="3650" spc="75" dirty="0">
                <a:latin typeface="Arial MT"/>
                <a:cs typeface="Arial MT"/>
              </a:rPr>
              <a:t>ou</a:t>
            </a:r>
            <a:r>
              <a:rPr sz="3650" spc="-5" dirty="0">
                <a:latin typeface="Arial MT"/>
                <a:cs typeface="Arial MT"/>
              </a:rPr>
              <a:t>p</a:t>
            </a:r>
            <a:r>
              <a:rPr sz="3650" spc="150" dirty="0">
                <a:latin typeface="Arial MT"/>
                <a:cs typeface="Arial MT"/>
              </a:rPr>
              <a:t> </a:t>
            </a:r>
            <a:r>
              <a:rPr sz="3650" spc="-5" dirty="0">
                <a:latin typeface="Arial MT"/>
                <a:cs typeface="Arial MT"/>
              </a:rPr>
              <a:t>B</a:t>
            </a:r>
            <a:r>
              <a:rPr sz="3650" spc="-30" dirty="0">
                <a:latin typeface="Arial MT"/>
                <a:cs typeface="Arial MT"/>
              </a:rPr>
              <a:t>u</a:t>
            </a:r>
            <a:r>
              <a:rPr sz="3650" spc="-20" dirty="0">
                <a:latin typeface="Arial MT"/>
                <a:cs typeface="Arial MT"/>
              </a:rPr>
              <a:t>s</a:t>
            </a:r>
            <a:r>
              <a:rPr sz="3650" spc="-5" dirty="0">
                <a:latin typeface="Arial MT"/>
                <a:cs typeface="Arial MT"/>
              </a:rPr>
              <a:t>i</a:t>
            </a:r>
            <a:r>
              <a:rPr sz="3650" spc="-25" dirty="0">
                <a:latin typeface="Arial MT"/>
                <a:cs typeface="Arial MT"/>
              </a:rPr>
              <a:t>n</a:t>
            </a:r>
            <a:r>
              <a:rPr sz="3650" spc="-20" dirty="0">
                <a:latin typeface="Arial MT"/>
                <a:cs typeface="Arial MT"/>
              </a:rPr>
              <a:t>es</a:t>
            </a:r>
            <a:r>
              <a:rPr sz="3650" spc="-5" dirty="0">
                <a:latin typeface="Arial MT"/>
                <a:cs typeface="Arial MT"/>
              </a:rPr>
              <a:t>s  </a:t>
            </a:r>
            <a:r>
              <a:rPr sz="3650" spc="-50" dirty="0">
                <a:latin typeface="Arial MT"/>
                <a:cs typeface="Arial MT"/>
              </a:rPr>
              <a:t>V</a:t>
            </a:r>
            <a:r>
              <a:rPr sz="3650" spc="145" dirty="0">
                <a:latin typeface="Arial MT"/>
                <a:cs typeface="Arial MT"/>
              </a:rPr>
              <a:t>o</a:t>
            </a:r>
            <a:r>
              <a:rPr sz="3650" spc="150" dirty="0">
                <a:latin typeface="Arial MT"/>
                <a:cs typeface="Arial MT"/>
              </a:rPr>
              <a:t>l</a:t>
            </a:r>
            <a:r>
              <a:rPr sz="3650" spc="145" dirty="0">
                <a:latin typeface="Arial MT"/>
                <a:cs typeface="Arial MT"/>
              </a:rPr>
              <a:t>u</a:t>
            </a:r>
            <a:r>
              <a:rPr sz="3650" spc="140" dirty="0">
                <a:latin typeface="Arial MT"/>
                <a:cs typeface="Arial MT"/>
              </a:rPr>
              <a:t>m</a:t>
            </a:r>
            <a:r>
              <a:rPr sz="3650" spc="-5" dirty="0">
                <a:latin typeface="Arial MT"/>
                <a:cs typeface="Arial MT"/>
              </a:rPr>
              <a:t>e</a:t>
            </a:r>
            <a:r>
              <a:rPr sz="3650" spc="340" dirty="0">
                <a:latin typeface="Arial MT"/>
                <a:cs typeface="Arial MT"/>
              </a:rPr>
              <a:t> </a:t>
            </a:r>
            <a:r>
              <a:rPr sz="3650" spc="-5" dirty="0">
                <a:latin typeface="Arial MT"/>
                <a:cs typeface="Arial MT"/>
              </a:rPr>
              <a:t>is</a:t>
            </a:r>
            <a:r>
              <a:rPr sz="3650" spc="-15" dirty="0">
                <a:latin typeface="Arial MT"/>
                <a:cs typeface="Arial MT"/>
              </a:rPr>
              <a:t> </a:t>
            </a:r>
            <a:r>
              <a:rPr sz="3650" spc="180" dirty="0">
                <a:latin typeface="Arial MT"/>
                <a:cs typeface="Arial MT"/>
              </a:rPr>
              <a:t>equa</a:t>
            </a:r>
            <a:r>
              <a:rPr sz="3650" spc="-5" dirty="0">
                <a:latin typeface="Arial MT"/>
                <a:cs typeface="Arial MT"/>
              </a:rPr>
              <a:t>l</a:t>
            </a:r>
            <a:r>
              <a:rPr sz="3650" spc="400" dirty="0">
                <a:latin typeface="Arial MT"/>
                <a:cs typeface="Arial MT"/>
              </a:rPr>
              <a:t> </a:t>
            </a:r>
            <a:r>
              <a:rPr sz="3650" spc="290" dirty="0">
                <a:latin typeface="Arial MT"/>
                <a:cs typeface="Arial MT"/>
              </a:rPr>
              <a:t>t</a:t>
            </a:r>
            <a:r>
              <a:rPr sz="3650" spc="-5" dirty="0">
                <a:latin typeface="Arial MT"/>
                <a:cs typeface="Arial MT"/>
              </a:rPr>
              <a:t>o</a:t>
            </a:r>
            <a:r>
              <a:rPr sz="3650" dirty="0">
                <a:latin typeface="Arial MT"/>
                <a:cs typeface="Arial MT"/>
              </a:rPr>
              <a:t>	</a:t>
            </a:r>
            <a:r>
              <a:rPr sz="3650" spc="-210" dirty="0">
                <a:latin typeface="Arial MT"/>
                <a:cs typeface="Arial MT"/>
              </a:rPr>
              <a:t>T</a:t>
            </a:r>
            <a:r>
              <a:rPr sz="3650" spc="195" dirty="0">
                <a:latin typeface="Arial MT"/>
                <a:cs typeface="Arial MT"/>
              </a:rPr>
              <a:t>o</a:t>
            </a:r>
            <a:r>
              <a:rPr sz="3650" spc="190" dirty="0">
                <a:latin typeface="Arial MT"/>
                <a:cs typeface="Arial MT"/>
              </a:rPr>
              <a:t>t</a:t>
            </a:r>
            <a:r>
              <a:rPr sz="3650" spc="195" dirty="0">
                <a:latin typeface="Arial MT"/>
                <a:cs typeface="Arial MT"/>
              </a:rPr>
              <a:t>a</a:t>
            </a:r>
            <a:r>
              <a:rPr sz="3650" spc="-5" dirty="0">
                <a:latin typeface="Arial MT"/>
                <a:cs typeface="Arial MT"/>
              </a:rPr>
              <a:t>l</a:t>
            </a:r>
            <a:r>
              <a:rPr sz="3650" spc="440" dirty="0">
                <a:latin typeface="Arial MT"/>
                <a:cs typeface="Arial MT"/>
              </a:rPr>
              <a:t> </a:t>
            </a:r>
            <a:r>
              <a:rPr sz="3650" spc="40" dirty="0">
                <a:latin typeface="Arial MT"/>
                <a:cs typeface="Arial MT"/>
              </a:rPr>
              <a:t>S</a:t>
            </a:r>
            <a:r>
              <a:rPr sz="3650" spc="35" dirty="0">
                <a:latin typeface="Arial MT"/>
                <a:cs typeface="Arial MT"/>
              </a:rPr>
              <a:t>u</a:t>
            </a:r>
            <a:r>
              <a:rPr sz="3650" spc="-5" dirty="0">
                <a:latin typeface="Arial MT"/>
                <a:cs typeface="Arial MT"/>
              </a:rPr>
              <a:t>m</a:t>
            </a:r>
            <a:r>
              <a:rPr sz="3650" spc="90" dirty="0">
                <a:latin typeface="Arial MT"/>
                <a:cs typeface="Arial MT"/>
              </a:rPr>
              <a:t> </a:t>
            </a:r>
            <a:r>
              <a:rPr sz="3650" spc="195" dirty="0">
                <a:latin typeface="Arial MT"/>
                <a:cs typeface="Arial MT"/>
              </a:rPr>
              <a:t>o</a:t>
            </a:r>
            <a:r>
              <a:rPr sz="3650" dirty="0">
                <a:latin typeface="Arial MT"/>
                <a:cs typeface="Arial MT"/>
              </a:rPr>
              <a:t>f</a:t>
            </a:r>
            <a:r>
              <a:rPr sz="3650" spc="420" dirty="0">
                <a:latin typeface="Arial MT"/>
                <a:cs typeface="Arial MT"/>
              </a:rPr>
              <a:t> </a:t>
            </a:r>
            <a:r>
              <a:rPr sz="3650" spc="-110" dirty="0">
                <a:latin typeface="Arial MT"/>
                <a:cs typeface="Arial MT"/>
              </a:rPr>
              <a:t>B</a:t>
            </a:r>
            <a:r>
              <a:rPr sz="3650" spc="-5" dirty="0">
                <a:latin typeface="Arial MT"/>
                <a:cs typeface="Arial MT"/>
              </a:rPr>
              <a:t>V</a:t>
            </a:r>
            <a:r>
              <a:rPr sz="3650" spc="-570" dirty="0">
                <a:latin typeface="Arial MT"/>
                <a:cs typeface="Arial MT"/>
              </a:rPr>
              <a:t> </a:t>
            </a:r>
            <a:r>
              <a:rPr sz="3650" spc="110">
                <a:latin typeface="Arial MT"/>
                <a:cs typeface="Arial MT"/>
              </a:rPr>
              <a:t>ea</a:t>
            </a:r>
            <a:r>
              <a:rPr sz="3650" spc="105">
                <a:latin typeface="Arial MT"/>
                <a:cs typeface="Arial MT"/>
              </a:rPr>
              <a:t>r</a:t>
            </a:r>
            <a:r>
              <a:rPr sz="3650" spc="110">
                <a:latin typeface="Arial MT"/>
                <a:cs typeface="Arial MT"/>
              </a:rPr>
              <a:t>ne</a:t>
            </a:r>
            <a:r>
              <a:rPr sz="3650" spc="-5">
                <a:latin typeface="Arial MT"/>
                <a:cs typeface="Arial MT"/>
              </a:rPr>
              <a:t>d  </a:t>
            </a:r>
            <a:r>
              <a:rPr sz="3650" spc="100" smtClean="0">
                <a:latin typeface="Arial MT"/>
                <a:cs typeface="Arial MT"/>
              </a:rPr>
              <a:t>by</a:t>
            </a:r>
            <a:r>
              <a:rPr lang="en-IN" sz="3650" spc="100" dirty="0">
                <a:latin typeface="Arial MT"/>
                <a:cs typeface="Arial MT"/>
              </a:rPr>
              <a:t> </a:t>
            </a:r>
            <a:r>
              <a:rPr sz="3650" spc="50" smtClean="0">
                <a:latin typeface="Arial MT"/>
                <a:cs typeface="Arial MT"/>
              </a:rPr>
              <a:t>eac</a:t>
            </a:r>
            <a:r>
              <a:rPr sz="3650" spc="-5" smtClean="0">
                <a:latin typeface="Arial MT"/>
                <a:cs typeface="Arial MT"/>
              </a:rPr>
              <a:t>h</a:t>
            </a:r>
            <a:r>
              <a:rPr sz="3650" spc="90" smtClean="0">
                <a:latin typeface="Arial MT"/>
                <a:cs typeface="Arial MT"/>
              </a:rPr>
              <a:t> </a:t>
            </a:r>
            <a:r>
              <a:rPr sz="3650" spc="175" dirty="0">
                <a:latin typeface="Arial MT"/>
                <a:cs typeface="Arial MT"/>
              </a:rPr>
              <a:t>i</a:t>
            </a:r>
            <a:r>
              <a:rPr sz="3650" spc="170" dirty="0">
                <a:latin typeface="Arial MT"/>
                <a:cs typeface="Arial MT"/>
              </a:rPr>
              <a:t>nd</a:t>
            </a:r>
            <a:r>
              <a:rPr sz="3650" spc="175" dirty="0">
                <a:latin typeface="Arial MT"/>
                <a:cs typeface="Arial MT"/>
              </a:rPr>
              <a:t>ivi</a:t>
            </a:r>
            <a:r>
              <a:rPr sz="3650" spc="170" dirty="0">
                <a:latin typeface="Arial MT"/>
                <a:cs typeface="Arial MT"/>
              </a:rPr>
              <a:t>dua</a:t>
            </a:r>
            <a:r>
              <a:rPr sz="3650" spc="-5" dirty="0">
                <a:latin typeface="Arial MT"/>
                <a:cs typeface="Arial MT"/>
              </a:rPr>
              <a:t>l</a:t>
            </a:r>
            <a:r>
              <a:rPr sz="3650" spc="409" dirty="0">
                <a:latin typeface="Arial MT"/>
                <a:cs typeface="Arial MT"/>
              </a:rPr>
              <a:t> </a:t>
            </a:r>
            <a:r>
              <a:rPr sz="3650" spc="185" dirty="0">
                <a:latin typeface="Arial MT"/>
                <a:cs typeface="Arial MT"/>
              </a:rPr>
              <a:t>an</a:t>
            </a:r>
            <a:r>
              <a:rPr sz="3650" spc="-5" dirty="0">
                <a:latin typeface="Arial MT"/>
                <a:cs typeface="Arial MT"/>
              </a:rPr>
              <a:t>d</a:t>
            </a:r>
            <a:r>
              <a:rPr sz="3650" spc="390" dirty="0">
                <a:latin typeface="Arial MT"/>
                <a:cs typeface="Arial MT"/>
              </a:rPr>
              <a:t> </a:t>
            </a:r>
            <a:r>
              <a:rPr sz="3650" spc="70" dirty="0">
                <a:latin typeface="Arial MT"/>
                <a:cs typeface="Arial MT"/>
              </a:rPr>
              <a:t>G</a:t>
            </a:r>
            <a:r>
              <a:rPr sz="3650" spc="75" dirty="0">
                <a:latin typeface="Arial MT"/>
                <a:cs typeface="Arial MT"/>
              </a:rPr>
              <a:t>rou</a:t>
            </a:r>
            <a:r>
              <a:rPr sz="3650" spc="-5" dirty="0">
                <a:latin typeface="Arial MT"/>
                <a:cs typeface="Arial MT"/>
              </a:rPr>
              <a:t>p</a:t>
            </a:r>
            <a:r>
              <a:rPr sz="3650" spc="180" dirty="0">
                <a:latin typeface="Arial MT"/>
                <a:cs typeface="Arial MT"/>
              </a:rPr>
              <a:t> </a:t>
            </a:r>
            <a:r>
              <a:rPr sz="3650" dirty="0">
                <a:latin typeface="Arial MT"/>
                <a:cs typeface="Arial MT"/>
              </a:rPr>
              <a:t>t</a:t>
            </a:r>
            <a:r>
              <a:rPr sz="3650" spc="-665" dirty="0">
                <a:latin typeface="Arial MT"/>
                <a:cs typeface="Arial MT"/>
              </a:rPr>
              <a:t> </a:t>
            </a:r>
            <a:r>
              <a:rPr sz="3650" spc="-5" dirty="0">
                <a:latin typeface="Arial MT"/>
                <a:cs typeface="Arial MT"/>
              </a:rPr>
              <a:t>i</a:t>
            </a:r>
            <a:r>
              <a:rPr sz="3650" spc="-655" dirty="0">
                <a:latin typeface="Arial MT"/>
                <a:cs typeface="Arial MT"/>
              </a:rPr>
              <a:t> </a:t>
            </a:r>
            <a:r>
              <a:rPr sz="3650" spc="-5" dirty="0">
                <a:latin typeface="Arial MT"/>
                <a:cs typeface="Arial MT"/>
              </a:rPr>
              <a:t>l</a:t>
            </a:r>
            <a:r>
              <a:rPr sz="3650" spc="-655" dirty="0">
                <a:latin typeface="Arial MT"/>
                <a:cs typeface="Arial MT"/>
              </a:rPr>
              <a:t> </a:t>
            </a:r>
            <a:r>
              <a:rPr sz="3650" spc="-5" dirty="0">
                <a:latin typeface="Arial MT"/>
                <a:cs typeface="Arial MT"/>
              </a:rPr>
              <a:t>l</a:t>
            </a:r>
            <a:r>
              <a:rPr sz="3650" spc="285" dirty="0">
                <a:latin typeface="Arial MT"/>
                <a:cs typeface="Arial MT"/>
              </a:rPr>
              <a:t> </a:t>
            </a:r>
            <a:r>
              <a:rPr sz="3650" spc="95" dirty="0">
                <a:latin typeface="Arial MT"/>
                <a:cs typeface="Arial MT"/>
              </a:rPr>
              <a:t>14</a:t>
            </a:r>
            <a:r>
              <a:rPr sz="3650" spc="90" dirty="0">
                <a:latin typeface="Arial MT"/>
                <a:cs typeface="Arial MT"/>
              </a:rPr>
              <a:t>%</a:t>
            </a:r>
            <a:r>
              <a:rPr sz="3650" dirty="0">
                <a:latin typeface="Arial MT"/>
                <a:cs typeface="Arial MT"/>
              </a:rPr>
              <a:t>.</a:t>
            </a:r>
            <a:endParaRPr sz="3650">
              <a:latin typeface="Arial MT"/>
              <a:cs typeface="Arial MT"/>
            </a:endParaRPr>
          </a:p>
        </p:txBody>
      </p:sp>
      <p:sp>
        <p:nvSpPr>
          <p:cNvPr id="9" name="object 9"/>
          <p:cNvSpPr txBox="1"/>
          <p:nvPr/>
        </p:nvSpPr>
        <p:spPr>
          <a:xfrm>
            <a:off x="491744" y="7034530"/>
            <a:ext cx="9474200" cy="2311530"/>
          </a:xfrm>
          <a:prstGeom prst="rect">
            <a:avLst/>
          </a:prstGeom>
        </p:spPr>
        <p:txBody>
          <a:bodyPr vert="horz" wrap="square" lIns="0" tIns="8255" rIns="0" bIns="0" rtlCol="0">
            <a:spAutoFit/>
          </a:bodyPr>
          <a:lstStyle/>
          <a:p>
            <a:pPr marL="12700" marR="5080">
              <a:lnSpc>
                <a:spcPts val="4600"/>
              </a:lnSpc>
              <a:spcBef>
                <a:spcPts val="65"/>
              </a:spcBef>
              <a:tabLst>
                <a:tab pos="4319905" algn="l"/>
              </a:tabLst>
            </a:pPr>
            <a:r>
              <a:rPr sz="3650" spc="-155" dirty="0">
                <a:latin typeface="Arial MT"/>
                <a:cs typeface="Arial MT"/>
              </a:rPr>
              <a:t>C</a:t>
            </a:r>
            <a:r>
              <a:rPr sz="3650" spc="-170" dirty="0">
                <a:latin typeface="Arial MT"/>
                <a:cs typeface="Arial MT"/>
              </a:rPr>
              <a:t>MG</a:t>
            </a:r>
            <a:r>
              <a:rPr sz="3650" spc="-160" dirty="0">
                <a:latin typeface="Arial MT"/>
                <a:cs typeface="Arial MT"/>
              </a:rPr>
              <a:t>B</a:t>
            </a:r>
            <a:r>
              <a:rPr sz="3650" spc="-290" dirty="0">
                <a:latin typeface="Arial MT"/>
                <a:cs typeface="Arial MT"/>
              </a:rPr>
              <a:t>V</a:t>
            </a:r>
            <a:r>
              <a:rPr sz="3650" dirty="0">
                <a:latin typeface="Arial MT"/>
                <a:cs typeface="Arial MT"/>
              </a:rPr>
              <a:t>:</a:t>
            </a:r>
            <a:r>
              <a:rPr sz="3650" spc="-340" dirty="0">
                <a:latin typeface="Arial MT"/>
                <a:cs typeface="Arial MT"/>
              </a:rPr>
              <a:t> </a:t>
            </a:r>
            <a:r>
              <a:rPr sz="3650" spc="100" dirty="0">
                <a:latin typeface="Arial MT"/>
                <a:cs typeface="Arial MT"/>
              </a:rPr>
              <a:t>Cu</a:t>
            </a:r>
            <a:r>
              <a:rPr sz="3650" spc="95" dirty="0">
                <a:latin typeface="Arial MT"/>
                <a:cs typeface="Arial MT"/>
              </a:rPr>
              <a:t>rr</a:t>
            </a:r>
            <a:r>
              <a:rPr sz="3650" spc="100" dirty="0">
                <a:latin typeface="Arial MT"/>
                <a:cs typeface="Arial MT"/>
              </a:rPr>
              <a:t>en</a:t>
            </a:r>
            <a:r>
              <a:rPr sz="3650" dirty="0">
                <a:latin typeface="Arial MT"/>
                <a:cs typeface="Arial MT"/>
              </a:rPr>
              <a:t>t</a:t>
            </a:r>
            <a:r>
              <a:rPr sz="3650" spc="195" dirty="0">
                <a:latin typeface="Arial MT"/>
                <a:cs typeface="Arial MT"/>
              </a:rPr>
              <a:t> </a:t>
            </a:r>
            <a:r>
              <a:rPr sz="3650" spc="170" dirty="0">
                <a:latin typeface="Arial MT"/>
                <a:cs typeface="Arial MT"/>
              </a:rPr>
              <a:t>Mont</a:t>
            </a:r>
            <a:r>
              <a:rPr sz="3650" spc="-5" dirty="0">
                <a:latin typeface="Arial MT"/>
                <a:cs typeface="Arial MT"/>
              </a:rPr>
              <a:t>h</a:t>
            </a:r>
            <a:r>
              <a:rPr sz="3650" spc="330" dirty="0">
                <a:latin typeface="Arial MT"/>
                <a:cs typeface="Arial MT"/>
              </a:rPr>
              <a:t> </a:t>
            </a:r>
            <a:r>
              <a:rPr sz="3650" spc="65" dirty="0">
                <a:latin typeface="Arial MT"/>
                <a:cs typeface="Arial MT"/>
              </a:rPr>
              <a:t>G</a:t>
            </a:r>
            <a:r>
              <a:rPr sz="3650" spc="70" dirty="0">
                <a:latin typeface="Arial MT"/>
                <a:cs typeface="Arial MT"/>
              </a:rPr>
              <a:t>r</a:t>
            </a:r>
            <a:r>
              <a:rPr sz="3650" spc="75" dirty="0">
                <a:latin typeface="Arial MT"/>
                <a:cs typeface="Arial MT"/>
              </a:rPr>
              <a:t>ou</a:t>
            </a:r>
            <a:r>
              <a:rPr sz="3650" spc="-5" dirty="0">
                <a:latin typeface="Arial MT"/>
                <a:cs typeface="Arial MT"/>
              </a:rPr>
              <a:t>p</a:t>
            </a:r>
            <a:r>
              <a:rPr sz="3650" spc="190" dirty="0">
                <a:latin typeface="Arial MT"/>
                <a:cs typeface="Arial MT"/>
              </a:rPr>
              <a:t> </a:t>
            </a:r>
            <a:r>
              <a:rPr sz="3650" spc="-5" dirty="0">
                <a:latin typeface="Arial MT"/>
                <a:cs typeface="Arial MT"/>
              </a:rPr>
              <a:t>B</a:t>
            </a:r>
            <a:r>
              <a:rPr sz="3650" spc="-30" dirty="0">
                <a:latin typeface="Arial MT"/>
                <a:cs typeface="Arial MT"/>
              </a:rPr>
              <a:t>u</a:t>
            </a:r>
            <a:r>
              <a:rPr sz="3650" spc="-20" dirty="0">
                <a:latin typeface="Arial MT"/>
                <a:cs typeface="Arial MT"/>
              </a:rPr>
              <a:t>s</a:t>
            </a:r>
            <a:r>
              <a:rPr sz="3650" spc="-5" dirty="0">
                <a:latin typeface="Arial MT"/>
                <a:cs typeface="Arial MT"/>
              </a:rPr>
              <a:t>i</a:t>
            </a:r>
            <a:r>
              <a:rPr sz="3650" spc="-25" dirty="0">
                <a:latin typeface="Arial MT"/>
                <a:cs typeface="Arial MT"/>
              </a:rPr>
              <a:t>n</a:t>
            </a:r>
            <a:r>
              <a:rPr sz="3650" spc="-20" dirty="0">
                <a:latin typeface="Arial MT"/>
                <a:cs typeface="Arial MT"/>
              </a:rPr>
              <a:t>es</a:t>
            </a:r>
            <a:r>
              <a:rPr sz="3650" spc="-5" dirty="0">
                <a:latin typeface="Arial MT"/>
                <a:cs typeface="Arial MT"/>
              </a:rPr>
              <a:t>s  </a:t>
            </a:r>
            <a:r>
              <a:rPr sz="3650" spc="-50" dirty="0">
                <a:latin typeface="Arial MT"/>
                <a:cs typeface="Arial MT"/>
              </a:rPr>
              <a:t>V</a:t>
            </a:r>
            <a:r>
              <a:rPr sz="3650" spc="140" dirty="0">
                <a:latin typeface="Arial MT"/>
                <a:cs typeface="Arial MT"/>
              </a:rPr>
              <a:t>o</a:t>
            </a:r>
            <a:r>
              <a:rPr sz="3650" spc="150" dirty="0">
                <a:latin typeface="Arial MT"/>
                <a:cs typeface="Arial MT"/>
              </a:rPr>
              <a:t>l</a:t>
            </a:r>
            <a:r>
              <a:rPr sz="3650" spc="140" dirty="0">
                <a:latin typeface="Arial MT"/>
                <a:cs typeface="Arial MT"/>
              </a:rPr>
              <a:t>u</a:t>
            </a:r>
            <a:r>
              <a:rPr sz="3650" spc="145" dirty="0">
                <a:latin typeface="Arial MT"/>
                <a:cs typeface="Arial MT"/>
              </a:rPr>
              <a:t>m</a:t>
            </a:r>
            <a:r>
              <a:rPr sz="3650" spc="-5" dirty="0">
                <a:latin typeface="Arial MT"/>
                <a:cs typeface="Arial MT"/>
              </a:rPr>
              <a:t>e</a:t>
            </a:r>
            <a:r>
              <a:rPr sz="3650" spc="350" dirty="0">
                <a:latin typeface="Arial MT"/>
                <a:cs typeface="Arial MT"/>
              </a:rPr>
              <a:t> </a:t>
            </a:r>
            <a:r>
              <a:rPr sz="3650" spc="-5" dirty="0">
                <a:latin typeface="Arial MT"/>
                <a:cs typeface="Arial MT"/>
              </a:rPr>
              <a:t>is</a:t>
            </a:r>
            <a:r>
              <a:rPr sz="3650" spc="-15" dirty="0">
                <a:latin typeface="Arial MT"/>
                <a:cs typeface="Arial MT"/>
              </a:rPr>
              <a:t> </a:t>
            </a:r>
            <a:r>
              <a:rPr sz="3650" spc="180" dirty="0">
                <a:latin typeface="Arial MT"/>
                <a:cs typeface="Arial MT"/>
              </a:rPr>
              <a:t>equa</a:t>
            </a:r>
            <a:r>
              <a:rPr sz="3650" spc="-5" dirty="0">
                <a:latin typeface="Arial MT"/>
                <a:cs typeface="Arial MT"/>
              </a:rPr>
              <a:t>l</a:t>
            </a:r>
            <a:r>
              <a:rPr sz="3650" spc="409" dirty="0">
                <a:latin typeface="Arial MT"/>
                <a:cs typeface="Arial MT"/>
              </a:rPr>
              <a:t> </a:t>
            </a:r>
            <a:r>
              <a:rPr sz="3650" spc="285" dirty="0">
                <a:latin typeface="Arial MT"/>
                <a:cs typeface="Arial MT"/>
              </a:rPr>
              <a:t>t</a:t>
            </a:r>
            <a:r>
              <a:rPr sz="3650" spc="-5" dirty="0">
                <a:latin typeface="Arial MT"/>
                <a:cs typeface="Arial MT"/>
              </a:rPr>
              <a:t>o</a:t>
            </a:r>
            <a:r>
              <a:rPr sz="3650" dirty="0">
                <a:latin typeface="Arial MT"/>
                <a:cs typeface="Arial MT"/>
              </a:rPr>
              <a:t>	</a:t>
            </a:r>
            <a:r>
              <a:rPr sz="3650" spc="-204" dirty="0">
                <a:latin typeface="Arial MT"/>
                <a:cs typeface="Arial MT"/>
              </a:rPr>
              <a:t>T</a:t>
            </a:r>
            <a:r>
              <a:rPr sz="3650" spc="190" dirty="0">
                <a:latin typeface="Arial MT"/>
                <a:cs typeface="Arial MT"/>
              </a:rPr>
              <a:t>ota</a:t>
            </a:r>
            <a:r>
              <a:rPr sz="3650" spc="-5" dirty="0">
                <a:latin typeface="Arial MT"/>
                <a:cs typeface="Arial MT"/>
              </a:rPr>
              <a:t>l</a:t>
            </a:r>
            <a:r>
              <a:rPr sz="3650" spc="440" dirty="0">
                <a:latin typeface="Arial MT"/>
                <a:cs typeface="Arial MT"/>
              </a:rPr>
              <a:t> </a:t>
            </a:r>
            <a:r>
              <a:rPr sz="3650" spc="40" dirty="0">
                <a:latin typeface="Arial MT"/>
                <a:cs typeface="Arial MT"/>
              </a:rPr>
              <a:t>S</a:t>
            </a:r>
            <a:r>
              <a:rPr sz="3650" spc="35" dirty="0">
                <a:latin typeface="Arial MT"/>
                <a:cs typeface="Arial MT"/>
              </a:rPr>
              <a:t>u</a:t>
            </a:r>
            <a:r>
              <a:rPr sz="3650" dirty="0">
                <a:latin typeface="Arial MT"/>
                <a:cs typeface="Arial MT"/>
              </a:rPr>
              <a:t>m</a:t>
            </a:r>
            <a:r>
              <a:rPr sz="3650" spc="90" dirty="0">
                <a:latin typeface="Arial MT"/>
                <a:cs typeface="Arial MT"/>
              </a:rPr>
              <a:t> </a:t>
            </a:r>
            <a:r>
              <a:rPr sz="3650" spc="190" dirty="0">
                <a:latin typeface="Arial MT"/>
                <a:cs typeface="Arial MT"/>
              </a:rPr>
              <a:t>o</a:t>
            </a:r>
            <a:r>
              <a:rPr sz="3650" dirty="0">
                <a:latin typeface="Arial MT"/>
                <a:cs typeface="Arial MT"/>
              </a:rPr>
              <a:t>f</a:t>
            </a:r>
            <a:r>
              <a:rPr sz="3650" spc="420" dirty="0">
                <a:latin typeface="Arial MT"/>
                <a:cs typeface="Arial MT"/>
              </a:rPr>
              <a:t> </a:t>
            </a:r>
            <a:r>
              <a:rPr sz="3650" spc="-110" dirty="0">
                <a:latin typeface="Arial MT"/>
                <a:cs typeface="Arial MT"/>
              </a:rPr>
              <a:t>B</a:t>
            </a:r>
            <a:r>
              <a:rPr sz="3650" dirty="0">
                <a:latin typeface="Arial MT"/>
                <a:cs typeface="Arial MT"/>
              </a:rPr>
              <a:t>V</a:t>
            </a:r>
            <a:r>
              <a:rPr sz="3650" spc="-570" dirty="0">
                <a:latin typeface="Arial MT"/>
                <a:cs typeface="Arial MT"/>
              </a:rPr>
              <a:t> </a:t>
            </a:r>
            <a:r>
              <a:rPr sz="3650" spc="105" dirty="0">
                <a:latin typeface="Arial MT"/>
                <a:cs typeface="Arial MT"/>
              </a:rPr>
              <a:t>ea</a:t>
            </a:r>
            <a:r>
              <a:rPr sz="3650" spc="110" dirty="0">
                <a:latin typeface="Arial MT"/>
                <a:cs typeface="Arial MT"/>
              </a:rPr>
              <a:t>r</a:t>
            </a:r>
            <a:r>
              <a:rPr sz="3650" spc="105" dirty="0">
                <a:latin typeface="Arial MT"/>
                <a:cs typeface="Arial MT"/>
              </a:rPr>
              <a:t>ne</a:t>
            </a:r>
            <a:r>
              <a:rPr sz="3650" spc="-5" dirty="0">
                <a:latin typeface="Arial MT"/>
                <a:cs typeface="Arial MT"/>
              </a:rPr>
              <a:t>d</a:t>
            </a:r>
            <a:endParaRPr sz="3650">
              <a:latin typeface="Arial MT"/>
              <a:cs typeface="Arial MT"/>
            </a:endParaRPr>
          </a:p>
          <a:p>
            <a:pPr marL="12700">
              <a:lnSpc>
                <a:spcPct val="100000"/>
              </a:lnSpc>
              <a:spcBef>
                <a:spcPts val="25"/>
              </a:spcBef>
            </a:pPr>
            <a:r>
              <a:rPr lang="en-US" sz="3650" spc="100" dirty="0" smtClean="0">
                <a:latin typeface="Arial MT"/>
                <a:cs typeface="Arial MT"/>
              </a:rPr>
              <a:t>B</a:t>
            </a:r>
            <a:r>
              <a:rPr sz="3650" spc="100" smtClean="0">
                <a:latin typeface="Arial MT"/>
                <a:cs typeface="Arial MT"/>
              </a:rPr>
              <a:t>y</a:t>
            </a:r>
            <a:r>
              <a:rPr lang="en-IN" sz="3650" spc="100" dirty="0" smtClean="0">
                <a:latin typeface="Arial MT"/>
                <a:cs typeface="Arial MT"/>
              </a:rPr>
              <a:t> </a:t>
            </a:r>
            <a:r>
              <a:rPr sz="3650" spc="35" smtClean="0">
                <a:latin typeface="Arial MT"/>
                <a:cs typeface="Arial MT"/>
              </a:rPr>
              <a:t>each</a:t>
            </a:r>
            <a:r>
              <a:rPr sz="3650" spc="90" smtClean="0">
                <a:latin typeface="Arial MT"/>
                <a:cs typeface="Arial MT"/>
              </a:rPr>
              <a:t> </a:t>
            </a:r>
            <a:r>
              <a:rPr sz="3650" spc="155" dirty="0">
                <a:latin typeface="Arial MT"/>
                <a:cs typeface="Arial MT"/>
              </a:rPr>
              <a:t>individual</a:t>
            </a:r>
            <a:r>
              <a:rPr sz="3650" spc="425" dirty="0">
                <a:latin typeface="Arial MT"/>
                <a:cs typeface="Arial MT"/>
              </a:rPr>
              <a:t> </a:t>
            </a:r>
            <a:r>
              <a:rPr sz="3650" spc="125" dirty="0">
                <a:latin typeface="Arial MT"/>
                <a:cs typeface="Arial MT"/>
              </a:rPr>
              <a:t>and</a:t>
            </a:r>
            <a:r>
              <a:rPr sz="3650" spc="395" dirty="0">
                <a:latin typeface="Arial MT"/>
                <a:cs typeface="Arial MT"/>
              </a:rPr>
              <a:t> </a:t>
            </a:r>
            <a:r>
              <a:rPr sz="3650" spc="55" dirty="0">
                <a:latin typeface="Arial MT"/>
                <a:cs typeface="Arial MT"/>
              </a:rPr>
              <a:t>Group</a:t>
            </a:r>
            <a:r>
              <a:rPr sz="3650" spc="190" dirty="0">
                <a:latin typeface="Arial MT"/>
                <a:cs typeface="Arial MT"/>
              </a:rPr>
              <a:t> </a:t>
            </a:r>
            <a:r>
              <a:rPr sz="3650" spc="135" dirty="0">
                <a:latin typeface="Arial MT"/>
                <a:cs typeface="Arial MT"/>
              </a:rPr>
              <a:t>for</a:t>
            </a:r>
            <a:r>
              <a:rPr sz="3650" spc="445" dirty="0">
                <a:latin typeface="Arial MT"/>
                <a:cs typeface="Arial MT"/>
              </a:rPr>
              <a:t> </a:t>
            </a:r>
            <a:r>
              <a:rPr sz="3650" spc="110" dirty="0">
                <a:latin typeface="Arial MT"/>
                <a:cs typeface="Arial MT"/>
              </a:rPr>
              <a:t>the</a:t>
            </a:r>
            <a:r>
              <a:rPr sz="3650" spc="-40" dirty="0">
                <a:latin typeface="Arial MT"/>
                <a:cs typeface="Arial MT"/>
              </a:rPr>
              <a:t> </a:t>
            </a:r>
            <a:r>
              <a:rPr sz="3650" spc="85" dirty="0">
                <a:latin typeface="Arial MT"/>
                <a:cs typeface="Arial MT"/>
              </a:rPr>
              <a:t>Current </a:t>
            </a:r>
            <a:r>
              <a:rPr sz="3650" spc="-994" dirty="0">
                <a:latin typeface="Arial MT"/>
                <a:cs typeface="Arial MT"/>
              </a:rPr>
              <a:t> </a:t>
            </a:r>
            <a:r>
              <a:rPr sz="3650" spc="160" dirty="0">
                <a:latin typeface="Arial MT"/>
                <a:cs typeface="Arial MT"/>
              </a:rPr>
              <a:t>month.</a:t>
            </a:r>
            <a:endParaRPr sz="3650">
              <a:latin typeface="Arial MT"/>
              <a:cs typeface="Arial MT"/>
            </a:endParaRPr>
          </a:p>
        </p:txBody>
      </p:sp>
      <p:sp>
        <p:nvSpPr>
          <p:cNvPr id="10" name="object 10"/>
          <p:cNvSpPr txBox="1"/>
          <p:nvPr/>
        </p:nvSpPr>
        <p:spPr>
          <a:xfrm>
            <a:off x="11709018" y="8300973"/>
            <a:ext cx="5767705" cy="429895"/>
          </a:xfrm>
          <a:prstGeom prst="rect">
            <a:avLst/>
          </a:prstGeom>
        </p:spPr>
        <p:txBody>
          <a:bodyPr vert="horz" wrap="square" lIns="0" tIns="12700" rIns="0" bIns="0" rtlCol="0">
            <a:spAutoFit/>
          </a:bodyPr>
          <a:lstStyle/>
          <a:p>
            <a:pPr marL="12700">
              <a:lnSpc>
                <a:spcPct val="100000"/>
              </a:lnSpc>
              <a:spcBef>
                <a:spcPts val="100"/>
              </a:spcBef>
              <a:tabLst>
                <a:tab pos="1295400" algn="l"/>
                <a:tab pos="2446020" algn="l"/>
                <a:tab pos="3735704" algn="l"/>
                <a:tab pos="4930775" algn="l"/>
              </a:tabLst>
            </a:pPr>
            <a:r>
              <a:rPr sz="2650" spc="-245" dirty="0">
                <a:latin typeface="Arial Black"/>
                <a:cs typeface="Arial Black"/>
              </a:rPr>
              <a:t>2</a:t>
            </a:r>
            <a:r>
              <a:rPr sz="2650" spc="-105" dirty="0">
                <a:latin typeface="Arial Black"/>
                <a:cs typeface="Arial Black"/>
              </a:rPr>
              <a:t>0</a:t>
            </a:r>
            <a:r>
              <a:rPr sz="2650" spc="-919" dirty="0">
                <a:latin typeface="Arial Black"/>
                <a:cs typeface="Arial Black"/>
              </a:rPr>
              <a:t>1</a:t>
            </a:r>
            <a:r>
              <a:rPr sz="2650" dirty="0">
                <a:latin typeface="Arial Black"/>
                <a:cs typeface="Arial Black"/>
              </a:rPr>
              <a:t>8	</a:t>
            </a:r>
            <a:r>
              <a:rPr sz="2650" spc="-245" dirty="0">
                <a:latin typeface="Arial Black"/>
                <a:cs typeface="Arial Black"/>
              </a:rPr>
              <a:t>2</a:t>
            </a:r>
            <a:r>
              <a:rPr sz="2650" spc="-105" dirty="0">
                <a:latin typeface="Arial Black"/>
                <a:cs typeface="Arial Black"/>
              </a:rPr>
              <a:t>0</a:t>
            </a:r>
            <a:r>
              <a:rPr sz="2650" spc="-919" dirty="0">
                <a:latin typeface="Arial Black"/>
                <a:cs typeface="Arial Black"/>
              </a:rPr>
              <a:t>1</a:t>
            </a:r>
            <a:r>
              <a:rPr sz="2650" dirty="0">
                <a:latin typeface="Arial Black"/>
                <a:cs typeface="Arial Black"/>
              </a:rPr>
              <a:t>9	</a:t>
            </a:r>
            <a:r>
              <a:rPr sz="2650" spc="-245" dirty="0">
                <a:latin typeface="Arial Black"/>
                <a:cs typeface="Arial Black"/>
              </a:rPr>
              <a:t>2</a:t>
            </a:r>
            <a:r>
              <a:rPr sz="2650" spc="-100" dirty="0">
                <a:latin typeface="Arial Black"/>
                <a:cs typeface="Arial Black"/>
              </a:rPr>
              <a:t>0</a:t>
            </a:r>
            <a:r>
              <a:rPr sz="2650" spc="-245" dirty="0">
                <a:latin typeface="Arial Black"/>
                <a:cs typeface="Arial Black"/>
              </a:rPr>
              <a:t>2</a:t>
            </a:r>
            <a:r>
              <a:rPr sz="2650" dirty="0">
                <a:latin typeface="Arial Black"/>
                <a:cs typeface="Arial Black"/>
              </a:rPr>
              <a:t>0	</a:t>
            </a:r>
            <a:r>
              <a:rPr sz="2650" spc="-245" dirty="0">
                <a:latin typeface="Arial Black"/>
                <a:cs typeface="Arial Black"/>
              </a:rPr>
              <a:t>2</a:t>
            </a:r>
            <a:r>
              <a:rPr sz="2650" spc="-105" dirty="0">
                <a:latin typeface="Arial Black"/>
                <a:cs typeface="Arial Black"/>
              </a:rPr>
              <a:t>0</a:t>
            </a:r>
            <a:r>
              <a:rPr sz="2650" spc="-245" dirty="0">
                <a:latin typeface="Arial Black"/>
                <a:cs typeface="Arial Black"/>
              </a:rPr>
              <a:t>2</a:t>
            </a:r>
            <a:r>
              <a:rPr sz="2650" dirty="0">
                <a:latin typeface="Arial Black"/>
                <a:cs typeface="Arial Black"/>
              </a:rPr>
              <a:t>1	</a:t>
            </a:r>
            <a:r>
              <a:rPr sz="2650" spc="-245" dirty="0">
                <a:latin typeface="Arial Black"/>
                <a:cs typeface="Arial Black"/>
              </a:rPr>
              <a:t>2</a:t>
            </a:r>
            <a:r>
              <a:rPr sz="2650" spc="-105" dirty="0">
                <a:latin typeface="Arial Black"/>
                <a:cs typeface="Arial Black"/>
              </a:rPr>
              <a:t>0</a:t>
            </a:r>
            <a:r>
              <a:rPr sz="2650" spc="-245" dirty="0">
                <a:latin typeface="Arial Black"/>
                <a:cs typeface="Arial Black"/>
              </a:rPr>
              <a:t>2</a:t>
            </a:r>
            <a:r>
              <a:rPr sz="2650" dirty="0">
                <a:latin typeface="Arial Black"/>
                <a:cs typeface="Arial Black"/>
              </a:rPr>
              <a:t>2</a:t>
            </a:r>
            <a:endParaRPr sz="2650">
              <a:latin typeface="Arial Black"/>
              <a:cs typeface="Arial Black"/>
            </a:endParaRPr>
          </a:p>
        </p:txBody>
      </p:sp>
      <p:grpSp>
        <p:nvGrpSpPr>
          <p:cNvPr id="11" name="object 11"/>
          <p:cNvGrpSpPr/>
          <p:nvPr/>
        </p:nvGrpSpPr>
        <p:grpSpPr>
          <a:xfrm>
            <a:off x="11544300" y="2141259"/>
            <a:ext cx="6039485" cy="6045835"/>
            <a:chOff x="11544300" y="2141259"/>
            <a:chExt cx="6039485" cy="6045835"/>
          </a:xfrm>
        </p:grpSpPr>
        <p:sp>
          <p:nvSpPr>
            <p:cNvPr id="12" name="object 12"/>
            <p:cNvSpPr/>
            <p:nvPr/>
          </p:nvSpPr>
          <p:spPr>
            <a:xfrm>
              <a:off x="11544300" y="2141270"/>
              <a:ext cx="6039485" cy="4838700"/>
            </a:xfrm>
            <a:custGeom>
              <a:avLst/>
              <a:gdLst/>
              <a:ahLst/>
              <a:cxnLst/>
              <a:rect l="l" t="t" r="r" b="b"/>
              <a:pathLst>
                <a:path w="6039484" h="4838700">
                  <a:moveTo>
                    <a:pt x="6039231" y="4831194"/>
                  </a:moveTo>
                  <a:lnTo>
                    <a:pt x="0" y="4831194"/>
                  </a:lnTo>
                  <a:lnTo>
                    <a:pt x="0" y="4838662"/>
                  </a:lnTo>
                  <a:lnTo>
                    <a:pt x="6039231" y="4838662"/>
                  </a:lnTo>
                  <a:lnTo>
                    <a:pt x="6039231" y="4831194"/>
                  </a:lnTo>
                  <a:close/>
                </a:path>
                <a:path w="6039484" h="4838700">
                  <a:moveTo>
                    <a:pt x="6039231" y="3623437"/>
                  </a:moveTo>
                  <a:lnTo>
                    <a:pt x="0" y="3623437"/>
                  </a:lnTo>
                  <a:lnTo>
                    <a:pt x="0" y="3630879"/>
                  </a:lnTo>
                  <a:lnTo>
                    <a:pt x="6039231" y="3630879"/>
                  </a:lnTo>
                  <a:lnTo>
                    <a:pt x="6039231" y="3623437"/>
                  </a:lnTo>
                  <a:close/>
                </a:path>
                <a:path w="6039484" h="4838700">
                  <a:moveTo>
                    <a:pt x="6039231" y="2415540"/>
                  </a:moveTo>
                  <a:lnTo>
                    <a:pt x="0" y="2415540"/>
                  </a:lnTo>
                  <a:lnTo>
                    <a:pt x="0" y="2422982"/>
                  </a:lnTo>
                  <a:lnTo>
                    <a:pt x="6039231" y="2422982"/>
                  </a:lnTo>
                  <a:lnTo>
                    <a:pt x="6039231" y="2415540"/>
                  </a:lnTo>
                  <a:close/>
                </a:path>
                <a:path w="6039484" h="4838700">
                  <a:moveTo>
                    <a:pt x="6039231" y="1207757"/>
                  </a:moveTo>
                  <a:lnTo>
                    <a:pt x="0" y="1207757"/>
                  </a:lnTo>
                  <a:lnTo>
                    <a:pt x="0" y="1215212"/>
                  </a:lnTo>
                  <a:lnTo>
                    <a:pt x="6039231" y="1215212"/>
                  </a:lnTo>
                  <a:lnTo>
                    <a:pt x="6039231" y="1207757"/>
                  </a:lnTo>
                  <a:close/>
                </a:path>
                <a:path w="6039484" h="4838700">
                  <a:moveTo>
                    <a:pt x="6039231" y="0"/>
                  </a:moveTo>
                  <a:lnTo>
                    <a:pt x="0" y="0"/>
                  </a:lnTo>
                  <a:lnTo>
                    <a:pt x="0" y="7442"/>
                  </a:lnTo>
                  <a:lnTo>
                    <a:pt x="6039231" y="7442"/>
                  </a:lnTo>
                  <a:lnTo>
                    <a:pt x="6039231" y="0"/>
                  </a:lnTo>
                  <a:close/>
                </a:path>
              </a:pathLst>
            </a:custGeom>
            <a:solidFill>
              <a:srgbClr val="000000">
                <a:alpha val="24705"/>
              </a:srgbClr>
            </a:solidFill>
          </p:spPr>
          <p:txBody>
            <a:bodyPr wrap="square" lIns="0" tIns="0" rIns="0" bIns="0" rtlCol="0"/>
            <a:lstStyle/>
            <a:p>
              <a:endParaRPr/>
            </a:p>
          </p:txBody>
        </p:sp>
        <p:sp>
          <p:nvSpPr>
            <p:cNvPr id="13" name="object 13"/>
            <p:cNvSpPr/>
            <p:nvPr/>
          </p:nvSpPr>
          <p:spPr>
            <a:xfrm>
              <a:off x="11544300" y="8179345"/>
              <a:ext cx="6039485" cy="7620"/>
            </a:xfrm>
            <a:custGeom>
              <a:avLst/>
              <a:gdLst/>
              <a:ahLst/>
              <a:cxnLst/>
              <a:rect l="l" t="t" r="r" b="b"/>
              <a:pathLst>
                <a:path w="6039484" h="7620">
                  <a:moveTo>
                    <a:pt x="6039231" y="0"/>
                  </a:moveTo>
                  <a:lnTo>
                    <a:pt x="0" y="0"/>
                  </a:lnTo>
                  <a:lnTo>
                    <a:pt x="0" y="7455"/>
                  </a:lnTo>
                  <a:lnTo>
                    <a:pt x="6039231" y="7455"/>
                  </a:lnTo>
                  <a:lnTo>
                    <a:pt x="6039231" y="0"/>
                  </a:lnTo>
                  <a:close/>
                </a:path>
              </a:pathLst>
            </a:custGeom>
            <a:solidFill>
              <a:srgbClr val="000000">
                <a:alpha val="59999"/>
              </a:srgbClr>
            </a:solidFill>
          </p:spPr>
          <p:txBody>
            <a:bodyPr wrap="square" lIns="0" tIns="0" rIns="0" bIns="0" rtlCol="0"/>
            <a:lstStyle/>
            <a:p>
              <a:endParaRPr/>
            </a:p>
          </p:txBody>
        </p:sp>
        <p:sp>
          <p:nvSpPr>
            <p:cNvPr id="14" name="object 14"/>
            <p:cNvSpPr/>
            <p:nvPr/>
          </p:nvSpPr>
          <p:spPr>
            <a:xfrm>
              <a:off x="12781788" y="2865119"/>
              <a:ext cx="4067810" cy="5318760"/>
            </a:xfrm>
            <a:custGeom>
              <a:avLst/>
              <a:gdLst/>
              <a:ahLst/>
              <a:cxnLst/>
              <a:rect l="l" t="t" r="r" b="b"/>
              <a:pathLst>
                <a:path w="4067809" h="5318759">
                  <a:moveTo>
                    <a:pt x="352552" y="3406775"/>
                  </a:moveTo>
                  <a:lnTo>
                    <a:pt x="328041" y="3382264"/>
                  </a:lnTo>
                  <a:lnTo>
                    <a:pt x="24511" y="3382264"/>
                  </a:lnTo>
                  <a:lnTo>
                    <a:pt x="0" y="3406775"/>
                  </a:lnTo>
                  <a:lnTo>
                    <a:pt x="0" y="5318760"/>
                  </a:lnTo>
                  <a:lnTo>
                    <a:pt x="352552" y="5318760"/>
                  </a:lnTo>
                  <a:lnTo>
                    <a:pt x="352552" y="3406775"/>
                  </a:lnTo>
                  <a:close/>
                </a:path>
                <a:path w="4067809" h="5318759">
                  <a:moveTo>
                    <a:pt x="1590802" y="1715643"/>
                  </a:moveTo>
                  <a:lnTo>
                    <a:pt x="1566418" y="1691132"/>
                  </a:lnTo>
                  <a:lnTo>
                    <a:pt x="1262761" y="1691132"/>
                  </a:lnTo>
                  <a:lnTo>
                    <a:pt x="1238377" y="1715643"/>
                  </a:lnTo>
                  <a:lnTo>
                    <a:pt x="1238377" y="5318760"/>
                  </a:lnTo>
                  <a:lnTo>
                    <a:pt x="1590802" y="5318760"/>
                  </a:lnTo>
                  <a:lnTo>
                    <a:pt x="1590802" y="1715643"/>
                  </a:lnTo>
                  <a:close/>
                </a:path>
                <a:path w="4067809" h="5318759">
                  <a:moveTo>
                    <a:pt x="2829179" y="990854"/>
                  </a:moveTo>
                  <a:lnTo>
                    <a:pt x="2804668" y="966343"/>
                  </a:lnTo>
                  <a:lnTo>
                    <a:pt x="2501138" y="966343"/>
                  </a:lnTo>
                  <a:lnTo>
                    <a:pt x="2476627" y="990854"/>
                  </a:lnTo>
                  <a:lnTo>
                    <a:pt x="2476627" y="5318760"/>
                  </a:lnTo>
                  <a:lnTo>
                    <a:pt x="2829179" y="5318760"/>
                  </a:lnTo>
                  <a:lnTo>
                    <a:pt x="2829179" y="990854"/>
                  </a:lnTo>
                  <a:close/>
                </a:path>
                <a:path w="4067809" h="5318759">
                  <a:moveTo>
                    <a:pt x="4067429" y="24511"/>
                  </a:moveTo>
                  <a:lnTo>
                    <a:pt x="4043045" y="0"/>
                  </a:lnTo>
                  <a:lnTo>
                    <a:pt x="3739388" y="0"/>
                  </a:lnTo>
                  <a:lnTo>
                    <a:pt x="3715004" y="24511"/>
                  </a:lnTo>
                  <a:lnTo>
                    <a:pt x="3715004" y="5318760"/>
                  </a:lnTo>
                  <a:lnTo>
                    <a:pt x="4067429" y="5318760"/>
                  </a:lnTo>
                  <a:lnTo>
                    <a:pt x="4067429" y="24511"/>
                  </a:lnTo>
                  <a:close/>
                </a:path>
              </a:pathLst>
            </a:custGeom>
            <a:solidFill>
              <a:srgbClr val="093449"/>
            </a:solidFill>
          </p:spPr>
          <p:txBody>
            <a:bodyPr wrap="square" lIns="0" tIns="0" rIns="0" bIns="0" rtlCol="0"/>
            <a:lstStyle/>
            <a:p>
              <a:endParaRPr/>
            </a:p>
          </p:txBody>
        </p:sp>
        <p:sp>
          <p:nvSpPr>
            <p:cNvPr id="15" name="object 15"/>
            <p:cNvSpPr/>
            <p:nvPr/>
          </p:nvSpPr>
          <p:spPr>
            <a:xfrm>
              <a:off x="11911584" y="3349751"/>
              <a:ext cx="5304790" cy="4834255"/>
            </a:xfrm>
            <a:custGeom>
              <a:avLst/>
              <a:gdLst/>
              <a:ahLst/>
              <a:cxnLst/>
              <a:rect l="l" t="t" r="r" b="b"/>
              <a:pathLst>
                <a:path w="5304790" h="4834255">
                  <a:moveTo>
                    <a:pt x="352425" y="3643249"/>
                  </a:moveTo>
                  <a:lnTo>
                    <a:pt x="327914" y="3618865"/>
                  </a:lnTo>
                  <a:lnTo>
                    <a:pt x="24384" y="3618865"/>
                  </a:lnTo>
                  <a:lnTo>
                    <a:pt x="0" y="3643249"/>
                  </a:lnTo>
                  <a:lnTo>
                    <a:pt x="0" y="4833874"/>
                  </a:lnTo>
                  <a:lnTo>
                    <a:pt x="352425" y="4833874"/>
                  </a:lnTo>
                  <a:lnTo>
                    <a:pt x="352425" y="3643249"/>
                  </a:lnTo>
                  <a:close/>
                </a:path>
                <a:path w="5304790" h="4834255">
                  <a:moveTo>
                    <a:pt x="1590421" y="2922397"/>
                  </a:moveTo>
                  <a:lnTo>
                    <a:pt x="1566037" y="2898013"/>
                  </a:lnTo>
                  <a:lnTo>
                    <a:pt x="1262494" y="2898013"/>
                  </a:lnTo>
                  <a:lnTo>
                    <a:pt x="1238123" y="2922397"/>
                  </a:lnTo>
                  <a:lnTo>
                    <a:pt x="1238123" y="4833874"/>
                  </a:lnTo>
                  <a:lnTo>
                    <a:pt x="1590421" y="4833874"/>
                  </a:lnTo>
                  <a:lnTo>
                    <a:pt x="1590421" y="2922397"/>
                  </a:lnTo>
                  <a:close/>
                </a:path>
                <a:path w="5304790" h="4834255">
                  <a:moveTo>
                    <a:pt x="2828544" y="2440559"/>
                  </a:moveTo>
                  <a:lnTo>
                    <a:pt x="2804160" y="2416175"/>
                  </a:lnTo>
                  <a:lnTo>
                    <a:pt x="2500630" y="2416175"/>
                  </a:lnTo>
                  <a:lnTo>
                    <a:pt x="2476119" y="2440559"/>
                  </a:lnTo>
                  <a:lnTo>
                    <a:pt x="2476119" y="4833874"/>
                  </a:lnTo>
                  <a:lnTo>
                    <a:pt x="2828544" y="4833874"/>
                  </a:lnTo>
                  <a:lnTo>
                    <a:pt x="2828544" y="2440559"/>
                  </a:lnTo>
                  <a:close/>
                </a:path>
                <a:path w="5304790" h="4834255">
                  <a:moveTo>
                    <a:pt x="4066667" y="1474089"/>
                  </a:moveTo>
                  <a:lnTo>
                    <a:pt x="4042156" y="1449578"/>
                  </a:lnTo>
                  <a:lnTo>
                    <a:pt x="3738626" y="1449578"/>
                  </a:lnTo>
                  <a:lnTo>
                    <a:pt x="3714242" y="1474089"/>
                  </a:lnTo>
                  <a:lnTo>
                    <a:pt x="3714242" y="4833874"/>
                  </a:lnTo>
                  <a:lnTo>
                    <a:pt x="4066667" y="4833874"/>
                  </a:lnTo>
                  <a:lnTo>
                    <a:pt x="4066667" y="1474089"/>
                  </a:lnTo>
                  <a:close/>
                </a:path>
                <a:path w="5304790" h="4834255">
                  <a:moveTo>
                    <a:pt x="5304663" y="24384"/>
                  </a:moveTo>
                  <a:lnTo>
                    <a:pt x="5280279" y="0"/>
                  </a:lnTo>
                  <a:lnTo>
                    <a:pt x="4976749" y="0"/>
                  </a:lnTo>
                  <a:lnTo>
                    <a:pt x="4952238" y="24384"/>
                  </a:lnTo>
                  <a:lnTo>
                    <a:pt x="4952238" y="4833874"/>
                  </a:lnTo>
                  <a:lnTo>
                    <a:pt x="5304663" y="4833874"/>
                  </a:lnTo>
                  <a:lnTo>
                    <a:pt x="5304663" y="24384"/>
                  </a:lnTo>
                  <a:close/>
                </a:path>
              </a:pathLst>
            </a:custGeom>
            <a:solidFill>
              <a:srgbClr val="12527C"/>
            </a:solidFill>
          </p:spPr>
          <p:txBody>
            <a:bodyPr wrap="square" lIns="0" tIns="0" rIns="0" bIns="0" rtlCol="0"/>
            <a:lstStyle/>
            <a:p>
              <a:endParaRPr/>
            </a:p>
          </p:txBody>
        </p:sp>
        <p:sp>
          <p:nvSpPr>
            <p:cNvPr id="16" name="object 16"/>
            <p:cNvSpPr/>
            <p:nvPr/>
          </p:nvSpPr>
          <p:spPr>
            <a:xfrm>
              <a:off x="12278868" y="6249923"/>
              <a:ext cx="5304790" cy="1934210"/>
            </a:xfrm>
            <a:custGeom>
              <a:avLst/>
              <a:gdLst/>
              <a:ahLst/>
              <a:cxnLst/>
              <a:rect l="l" t="t" r="r" b="b"/>
              <a:pathLst>
                <a:path w="5304790" h="1934209">
                  <a:moveTo>
                    <a:pt x="352425" y="743204"/>
                  </a:moveTo>
                  <a:lnTo>
                    <a:pt x="327914" y="718832"/>
                  </a:lnTo>
                  <a:lnTo>
                    <a:pt x="24511" y="718832"/>
                  </a:lnTo>
                  <a:lnTo>
                    <a:pt x="0" y="743204"/>
                  </a:lnTo>
                  <a:lnTo>
                    <a:pt x="0" y="1933956"/>
                  </a:lnTo>
                  <a:lnTo>
                    <a:pt x="352425" y="1933956"/>
                  </a:lnTo>
                  <a:lnTo>
                    <a:pt x="352425" y="743204"/>
                  </a:lnTo>
                  <a:close/>
                </a:path>
                <a:path w="5304790" h="1934209">
                  <a:moveTo>
                    <a:pt x="1590548" y="990346"/>
                  </a:moveTo>
                  <a:lnTo>
                    <a:pt x="1566037" y="965962"/>
                  </a:lnTo>
                  <a:lnTo>
                    <a:pt x="1262507" y="965962"/>
                  </a:lnTo>
                  <a:lnTo>
                    <a:pt x="1238123" y="990346"/>
                  </a:lnTo>
                  <a:lnTo>
                    <a:pt x="1238123" y="1933956"/>
                  </a:lnTo>
                  <a:lnTo>
                    <a:pt x="1590548" y="1933956"/>
                  </a:lnTo>
                  <a:lnTo>
                    <a:pt x="1590548" y="990346"/>
                  </a:lnTo>
                  <a:close/>
                </a:path>
                <a:path w="5304790" h="1934209">
                  <a:moveTo>
                    <a:pt x="2828544" y="749427"/>
                  </a:moveTo>
                  <a:lnTo>
                    <a:pt x="2804160" y="725043"/>
                  </a:lnTo>
                  <a:lnTo>
                    <a:pt x="2500630" y="725043"/>
                  </a:lnTo>
                  <a:lnTo>
                    <a:pt x="2476119" y="749427"/>
                  </a:lnTo>
                  <a:lnTo>
                    <a:pt x="2476119" y="1933956"/>
                  </a:lnTo>
                  <a:lnTo>
                    <a:pt x="2828544" y="1933956"/>
                  </a:lnTo>
                  <a:lnTo>
                    <a:pt x="2828544" y="749427"/>
                  </a:lnTo>
                  <a:close/>
                </a:path>
                <a:path w="5304790" h="1934209">
                  <a:moveTo>
                    <a:pt x="4066667" y="24511"/>
                  </a:moveTo>
                  <a:lnTo>
                    <a:pt x="4042156" y="0"/>
                  </a:lnTo>
                  <a:lnTo>
                    <a:pt x="3738626" y="0"/>
                  </a:lnTo>
                  <a:lnTo>
                    <a:pt x="3714242" y="24511"/>
                  </a:lnTo>
                  <a:lnTo>
                    <a:pt x="3714242" y="1933956"/>
                  </a:lnTo>
                  <a:lnTo>
                    <a:pt x="4066667" y="1933956"/>
                  </a:lnTo>
                  <a:lnTo>
                    <a:pt x="4066667" y="24511"/>
                  </a:lnTo>
                  <a:close/>
                </a:path>
                <a:path w="5304790" h="1934209">
                  <a:moveTo>
                    <a:pt x="5304663" y="24765"/>
                  </a:moveTo>
                  <a:lnTo>
                    <a:pt x="5280279" y="254"/>
                  </a:lnTo>
                  <a:lnTo>
                    <a:pt x="4976749" y="254"/>
                  </a:lnTo>
                  <a:lnTo>
                    <a:pt x="4952238" y="24765"/>
                  </a:lnTo>
                  <a:lnTo>
                    <a:pt x="4952238" y="1933956"/>
                  </a:lnTo>
                  <a:lnTo>
                    <a:pt x="5304663" y="1933956"/>
                  </a:lnTo>
                  <a:lnTo>
                    <a:pt x="5304663" y="24765"/>
                  </a:lnTo>
                  <a:close/>
                </a:path>
              </a:pathLst>
            </a:custGeom>
            <a:solidFill>
              <a:srgbClr val="5785A1"/>
            </a:solidFill>
          </p:spPr>
          <p:txBody>
            <a:bodyPr wrap="square" lIns="0" tIns="0" rIns="0" bIns="0" rtlCol="0"/>
            <a:lstStyle/>
            <a:p>
              <a:endParaRPr/>
            </a:p>
          </p:txBody>
        </p:sp>
      </p:grpSp>
      <p:sp>
        <p:nvSpPr>
          <p:cNvPr id="17" name="object 17"/>
          <p:cNvSpPr txBox="1"/>
          <p:nvPr/>
        </p:nvSpPr>
        <p:spPr>
          <a:xfrm>
            <a:off x="10861675" y="1889582"/>
            <a:ext cx="443865" cy="430530"/>
          </a:xfrm>
          <a:prstGeom prst="rect">
            <a:avLst/>
          </a:prstGeom>
        </p:spPr>
        <p:txBody>
          <a:bodyPr vert="horz" wrap="square" lIns="0" tIns="13335" rIns="0" bIns="0" rtlCol="0">
            <a:spAutoFit/>
          </a:bodyPr>
          <a:lstStyle/>
          <a:p>
            <a:pPr marL="12700">
              <a:lnSpc>
                <a:spcPct val="100000"/>
              </a:lnSpc>
              <a:spcBef>
                <a:spcPts val="105"/>
              </a:spcBef>
            </a:pPr>
            <a:r>
              <a:rPr sz="2650" spc="-250" dirty="0">
                <a:latin typeface="Arial Black"/>
                <a:cs typeface="Arial Black"/>
              </a:rPr>
              <a:t>2</a:t>
            </a:r>
            <a:r>
              <a:rPr sz="2650" dirty="0">
                <a:latin typeface="Arial Black"/>
                <a:cs typeface="Arial Black"/>
              </a:rPr>
              <a:t>5</a:t>
            </a:r>
            <a:endParaRPr sz="2650">
              <a:latin typeface="Arial Black"/>
              <a:cs typeface="Arial Black"/>
            </a:endParaRPr>
          </a:p>
        </p:txBody>
      </p:sp>
      <p:sp>
        <p:nvSpPr>
          <p:cNvPr id="18" name="object 18"/>
          <p:cNvSpPr txBox="1"/>
          <p:nvPr/>
        </p:nvSpPr>
        <p:spPr>
          <a:xfrm>
            <a:off x="10861675" y="3098038"/>
            <a:ext cx="443865" cy="429895"/>
          </a:xfrm>
          <a:prstGeom prst="rect">
            <a:avLst/>
          </a:prstGeom>
        </p:spPr>
        <p:txBody>
          <a:bodyPr vert="horz" wrap="square" lIns="0" tIns="12700" rIns="0" bIns="0" rtlCol="0">
            <a:spAutoFit/>
          </a:bodyPr>
          <a:lstStyle/>
          <a:p>
            <a:pPr marL="12700">
              <a:lnSpc>
                <a:spcPct val="100000"/>
              </a:lnSpc>
              <a:spcBef>
                <a:spcPts val="100"/>
              </a:spcBef>
            </a:pPr>
            <a:r>
              <a:rPr sz="2650" spc="-245" dirty="0">
                <a:latin typeface="Arial Black"/>
                <a:cs typeface="Arial Black"/>
              </a:rPr>
              <a:t>2</a:t>
            </a:r>
            <a:r>
              <a:rPr sz="2650" dirty="0">
                <a:latin typeface="Arial Black"/>
                <a:cs typeface="Arial Black"/>
              </a:rPr>
              <a:t>0</a:t>
            </a:r>
            <a:endParaRPr sz="2650">
              <a:latin typeface="Arial Black"/>
              <a:cs typeface="Arial Black"/>
            </a:endParaRPr>
          </a:p>
        </p:txBody>
      </p:sp>
      <p:sp>
        <p:nvSpPr>
          <p:cNvPr id="19" name="object 19"/>
          <p:cNvSpPr txBox="1"/>
          <p:nvPr/>
        </p:nvSpPr>
        <p:spPr>
          <a:xfrm>
            <a:off x="10948161" y="4306061"/>
            <a:ext cx="358775" cy="429895"/>
          </a:xfrm>
          <a:prstGeom prst="rect">
            <a:avLst/>
          </a:prstGeom>
        </p:spPr>
        <p:txBody>
          <a:bodyPr vert="horz" wrap="square" lIns="0" tIns="12700" rIns="0" bIns="0" rtlCol="0">
            <a:spAutoFit/>
          </a:bodyPr>
          <a:lstStyle/>
          <a:p>
            <a:pPr marL="12700">
              <a:lnSpc>
                <a:spcPct val="100000"/>
              </a:lnSpc>
              <a:spcBef>
                <a:spcPts val="100"/>
              </a:spcBef>
            </a:pPr>
            <a:r>
              <a:rPr sz="2650" spc="-919" dirty="0">
                <a:latin typeface="Arial Black"/>
                <a:cs typeface="Arial Black"/>
              </a:rPr>
              <a:t>1</a:t>
            </a:r>
            <a:r>
              <a:rPr sz="2650" dirty="0">
                <a:latin typeface="Arial Black"/>
                <a:cs typeface="Arial Black"/>
              </a:rPr>
              <a:t>5</a:t>
            </a:r>
            <a:endParaRPr sz="2650">
              <a:latin typeface="Arial Black"/>
              <a:cs typeface="Arial Black"/>
            </a:endParaRPr>
          </a:p>
        </p:txBody>
      </p:sp>
      <p:sp>
        <p:nvSpPr>
          <p:cNvPr id="20" name="object 20"/>
          <p:cNvSpPr txBox="1"/>
          <p:nvPr/>
        </p:nvSpPr>
        <p:spPr>
          <a:xfrm>
            <a:off x="10948161" y="5513959"/>
            <a:ext cx="358775" cy="429895"/>
          </a:xfrm>
          <a:prstGeom prst="rect">
            <a:avLst/>
          </a:prstGeom>
        </p:spPr>
        <p:txBody>
          <a:bodyPr vert="horz" wrap="square" lIns="0" tIns="12700" rIns="0" bIns="0" rtlCol="0">
            <a:spAutoFit/>
          </a:bodyPr>
          <a:lstStyle/>
          <a:p>
            <a:pPr marL="12700">
              <a:lnSpc>
                <a:spcPct val="100000"/>
              </a:lnSpc>
              <a:spcBef>
                <a:spcPts val="100"/>
              </a:spcBef>
            </a:pPr>
            <a:r>
              <a:rPr sz="2650" spc="-919" dirty="0">
                <a:latin typeface="Arial Black"/>
                <a:cs typeface="Arial Black"/>
              </a:rPr>
              <a:t>1</a:t>
            </a:r>
            <a:r>
              <a:rPr sz="2650" dirty="0">
                <a:latin typeface="Arial Black"/>
                <a:cs typeface="Arial Black"/>
              </a:rPr>
              <a:t>0</a:t>
            </a:r>
            <a:endParaRPr sz="2650">
              <a:latin typeface="Arial Black"/>
              <a:cs typeface="Arial Black"/>
            </a:endParaRPr>
          </a:p>
        </p:txBody>
      </p:sp>
      <p:sp>
        <p:nvSpPr>
          <p:cNvPr id="21" name="object 21"/>
          <p:cNvSpPr txBox="1"/>
          <p:nvPr/>
        </p:nvSpPr>
        <p:spPr>
          <a:xfrm>
            <a:off x="11057381" y="6721550"/>
            <a:ext cx="250825" cy="430530"/>
          </a:xfrm>
          <a:prstGeom prst="rect">
            <a:avLst/>
          </a:prstGeom>
        </p:spPr>
        <p:txBody>
          <a:bodyPr vert="horz" wrap="square" lIns="0" tIns="13335" rIns="0" bIns="0" rtlCol="0">
            <a:spAutoFit/>
          </a:bodyPr>
          <a:lstStyle/>
          <a:p>
            <a:pPr marL="12700">
              <a:lnSpc>
                <a:spcPct val="100000"/>
              </a:lnSpc>
              <a:spcBef>
                <a:spcPts val="105"/>
              </a:spcBef>
            </a:pPr>
            <a:r>
              <a:rPr sz="2650" dirty="0">
                <a:latin typeface="Arial Black"/>
                <a:cs typeface="Arial Black"/>
              </a:rPr>
              <a:t>5</a:t>
            </a:r>
            <a:endParaRPr sz="2650">
              <a:latin typeface="Arial Black"/>
              <a:cs typeface="Arial Black"/>
            </a:endParaRPr>
          </a:p>
        </p:txBody>
      </p:sp>
      <p:sp>
        <p:nvSpPr>
          <p:cNvPr id="22" name="object 22"/>
          <p:cNvSpPr txBox="1"/>
          <p:nvPr/>
        </p:nvSpPr>
        <p:spPr>
          <a:xfrm>
            <a:off x="11057381" y="7930133"/>
            <a:ext cx="250190" cy="429895"/>
          </a:xfrm>
          <a:prstGeom prst="rect">
            <a:avLst/>
          </a:prstGeom>
        </p:spPr>
        <p:txBody>
          <a:bodyPr vert="horz" wrap="square" lIns="0" tIns="12700" rIns="0" bIns="0" rtlCol="0">
            <a:spAutoFit/>
          </a:bodyPr>
          <a:lstStyle/>
          <a:p>
            <a:pPr marL="12700">
              <a:lnSpc>
                <a:spcPct val="100000"/>
              </a:lnSpc>
              <a:spcBef>
                <a:spcPts val="100"/>
              </a:spcBef>
            </a:pPr>
            <a:r>
              <a:rPr sz="2650" dirty="0">
                <a:latin typeface="Arial Black"/>
                <a:cs typeface="Arial Black"/>
              </a:rPr>
              <a:t>0</a:t>
            </a:r>
            <a:endParaRPr sz="2650">
              <a:latin typeface="Arial Black"/>
              <a:cs typeface="Arial Black"/>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4)">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heel(4)">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heel(4)">
                                      <p:cBhvr>
                                        <p:cTn id="22" dur="2000"/>
                                        <p:tgtEl>
                                          <p:spTgt spid="9">
                                            <p:txEl>
                                              <p:pRg st="0" end="0"/>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heel(4)">
                                      <p:cBhvr>
                                        <p:cTn id="25"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091F2D"/>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8060435" cy="10286997"/>
          </a:xfrm>
          <a:prstGeom prst="rect">
            <a:avLst/>
          </a:prstGeom>
        </p:spPr>
      </p:pic>
      <p:sp>
        <p:nvSpPr>
          <p:cNvPr id="4" name="object 4"/>
          <p:cNvSpPr txBox="1"/>
          <p:nvPr/>
        </p:nvSpPr>
        <p:spPr>
          <a:xfrm>
            <a:off x="8404352" y="2271776"/>
            <a:ext cx="9076055" cy="4428264"/>
          </a:xfrm>
          <a:prstGeom prst="rect">
            <a:avLst/>
          </a:prstGeom>
        </p:spPr>
        <p:txBody>
          <a:bodyPr vert="horz" wrap="square" lIns="0" tIns="12065" rIns="0" bIns="0" rtlCol="0">
            <a:spAutoFit/>
          </a:bodyPr>
          <a:lstStyle/>
          <a:p>
            <a:pPr marL="354965" algn="ctr">
              <a:lnSpc>
                <a:spcPts val="4300"/>
              </a:lnSpc>
              <a:spcBef>
                <a:spcPts val="95"/>
              </a:spcBef>
            </a:pPr>
            <a:r>
              <a:rPr sz="4000" b="1" spc="-270" dirty="0">
                <a:solidFill>
                  <a:srgbClr val="FFFFFF"/>
                </a:solidFill>
                <a:latin typeface="Arial"/>
                <a:cs typeface="Arial"/>
              </a:rPr>
              <a:t>G</a:t>
            </a:r>
            <a:r>
              <a:rPr sz="4000" b="1" spc="-275" dirty="0">
                <a:solidFill>
                  <a:srgbClr val="FFFFFF"/>
                </a:solidFill>
                <a:latin typeface="Arial"/>
                <a:cs typeface="Arial"/>
              </a:rPr>
              <a:t>L</a:t>
            </a:r>
            <a:r>
              <a:rPr sz="4000" b="1" spc="-5" dirty="0">
                <a:solidFill>
                  <a:srgbClr val="FFFFFF"/>
                </a:solidFill>
                <a:latin typeface="Arial"/>
                <a:cs typeface="Arial"/>
              </a:rPr>
              <a:t>:</a:t>
            </a:r>
            <a:r>
              <a:rPr sz="4000" b="1" spc="-535" dirty="0">
                <a:solidFill>
                  <a:srgbClr val="FFFFFF"/>
                </a:solidFill>
                <a:latin typeface="Arial"/>
                <a:cs typeface="Arial"/>
              </a:rPr>
              <a:t> </a:t>
            </a:r>
            <a:r>
              <a:rPr sz="4000" b="1" spc="170" dirty="0">
                <a:solidFill>
                  <a:srgbClr val="FFFFFF"/>
                </a:solidFill>
                <a:latin typeface="Arial"/>
                <a:cs typeface="Arial"/>
              </a:rPr>
              <a:t>Gr</a:t>
            </a:r>
            <a:r>
              <a:rPr sz="4000" b="1" spc="165" dirty="0">
                <a:solidFill>
                  <a:srgbClr val="FFFFFF"/>
                </a:solidFill>
                <a:latin typeface="Arial"/>
                <a:cs typeface="Arial"/>
              </a:rPr>
              <a:t>o</a:t>
            </a:r>
            <a:r>
              <a:rPr sz="4000" b="1" spc="170" dirty="0">
                <a:solidFill>
                  <a:srgbClr val="FFFFFF"/>
                </a:solidFill>
                <a:latin typeface="Arial"/>
                <a:cs typeface="Arial"/>
              </a:rPr>
              <a:t>wt</a:t>
            </a:r>
            <a:r>
              <a:rPr sz="4000" b="1" spc="-5" dirty="0">
                <a:solidFill>
                  <a:srgbClr val="FFFFFF"/>
                </a:solidFill>
                <a:latin typeface="Arial"/>
                <a:cs typeface="Arial"/>
              </a:rPr>
              <a:t>h</a:t>
            </a:r>
            <a:r>
              <a:rPr sz="4000" b="1" spc="-90" dirty="0">
                <a:solidFill>
                  <a:srgbClr val="FFFFFF"/>
                </a:solidFill>
                <a:latin typeface="Arial"/>
                <a:cs typeface="Arial"/>
              </a:rPr>
              <a:t> </a:t>
            </a:r>
            <a:r>
              <a:rPr sz="4000" b="1" spc="-25" dirty="0">
                <a:solidFill>
                  <a:srgbClr val="FFFFFF"/>
                </a:solidFill>
                <a:latin typeface="Arial"/>
                <a:cs typeface="Arial"/>
              </a:rPr>
              <a:t>L</a:t>
            </a:r>
            <a:r>
              <a:rPr sz="4000" b="1" spc="-20" dirty="0">
                <a:solidFill>
                  <a:srgbClr val="FFFFFF"/>
                </a:solidFill>
                <a:latin typeface="Arial"/>
                <a:cs typeface="Arial"/>
              </a:rPr>
              <a:t>e</a:t>
            </a:r>
            <a:r>
              <a:rPr sz="4000" b="1" spc="-5" dirty="0">
                <a:solidFill>
                  <a:srgbClr val="FFFFFF"/>
                </a:solidFill>
                <a:latin typeface="Arial"/>
                <a:cs typeface="Arial"/>
              </a:rPr>
              <a:t>g</a:t>
            </a:r>
            <a:r>
              <a:rPr sz="4000" b="1" spc="-295" dirty="0">
                <a:solidFill>
                  <a:srgbClr val="FFFFFF"/>
                </a:solidFill>
                <a:latin typeface="Arial"/>
                <a:cs typeface="Arial"/>
              </a:rPr>
              <a:t> </a:t>
            </a:r>
            <a:r>
              <a:rPr sz="4000" b="1" spc="35" dirty="0">
                <a:solidFill>
                  <a:srgbClr val="FFFFFF"/>
                </a:solidFill>
                <a:latin typeface="Arial"/>
                <a:cs typeface="Arial"/>
              </a:rPr>
              <a:t>i</a:t>
            </a:r>
            <a:r>
              <a:rPr sz="4000" b="1" spc="-5" dirty="0">
                <a:solidFill>
                  <a:srgbClr val="FFFFFF"/>
                </a:solidFill>
                <a:latin typeface="Arial"/>
                <a:cs typeface="Arial"/>
              </a:rPr>
              <a:t>s</a:t>
            </a:r>
            <a:r>
              <a:rPr sz="4000" b="1" spc="-225" dirty="0">
                <a:solidFill>
                  <a:srgbClr val="FFFFFF"/>
                </a:solidFill>
                <a:latin typeface="Arial"/>
                <a:cs typeface="Arial"/>
              </a:rPr>
              <a:t> </a:t>
            </a:r>
            <a:r>
              <a:rPr sz="4000" b="1" spc="250" dirty="0">
                <a:solidFill>
                  <a:srgbClr val="FFFFFF"/>
                </a:solidFill>
                <a:latin typeface="Arial"/>
                <a:cs typeface="Arial"/>
              </a:rPr>
              <a:t>whe</a:t>
            </a:r>
            <a:r>
              <a:rPr sz="4000" b="1" spc="-5" dirty="0">
                <a:solidFill>
                  <a:srgbClr val="FFFFFF"/>
                </a:solidFill>
                <a:latin typeface="Arial"/>
                <a:cs typeface="Arial"/>
              </a:rPr>
              <a:t>n</a:t>
            </a:r>
            <a:r>
              <a:rPr sz="4000" b="1" spc="30" dirty="0">
                <a:solidFill>
                  <a:srgbClr val="FFFFFF"/>
                </a:solidFill>
                <a:latin typeface="Arial"/>
                <a:cs typeface="Arial"/>
              </a:rPr>
              <a:t> </a:t>
            </a:r>
            <a:r>
              <a:rPr sz="4000" b="1" spc="350" dirty="0">
                <a:solidFill>
                  <a:srgbClr val="FFFFFF"/>
                </a:solidFill>
                <a:latin typeface="Arial"/>
                <a:cs typeface="Arial"/>
              </a:rPr>
              <a:t>a</a:t>
            </a:r>
            <a:r>
              <a:rPr sz="4000" b="1" spc="-5" dirty="0">
                <a:solidFill>
                  <a:srgbClr val="FFFFFF"/>
                </a:solidFill>
                <a:latin typeface="Arial"/>
                <a:cs typeface="Arial"/>
              </a:rPr>
              <a:t>n</a:t>
            </a:r>
            <a:r>
              <a:rPr sz="4000" b="1" spc="-755" dirty="0">
                <a:solidFill>
                  <a:srgbClr val="FFFFFF"/>
                </a:solidFill>
                <a:latin typeface="Arial"/>
                <a:cs typeface="Arial"/>
              </a:rPr>
              <a:t> </a:t>
            </a:r>
            <a:endParaRPr sz="4000">
              <a:latin typeface="Arial"/>
              <a:cs typeface="Arial"/>
            </a:endParaRPr>
          </a:p>
          <a:p>
            <a:pPr marL="321945" marR="5080" algn="ctr">
              <a:lnSpc>
                <a:spcPts val="4250"/>
              </a:lnSpc>
              <a:spcBef>
                <a:spcPts val="100"/>
              </a:spcBef>
            </a:pPr>
            <a:r>
              <a:rPr sz="4000" b="1" spc="170" dirty="0">
                <a:solidFill>
                  <a:srgbClr val="FFFFFF"/>
                </a:solidFill>
                <a:latin typeface="Arial"/>
                <a:cs typeface="Arial"/>
              </a:rPr>
              <a:t>individual</a:t>
            </a:r>
            <a:r>
              <a:rPr sz="4000" b="1" spc="-35" dirty="0">
                <a:solidFill>
                  <a:srgbClr val="FFFFFF"/>
                </a:solidFill>
                <a:latin typeface="Arial"/>
                <a:cs typeface="Arial"/>
              </a:rPr>
              <a:t> </a:t>
            </a:r>
            <a:r>
              <a:rPr sz="4000" b="1" spc="210" dirty="0">
                <a:solidFill>
                  <a:srgbClr val="FFFFFF"/>
                </a:solidFill>
                <a:latin typeface="Arial"/>
                <a:cs typeface="Arial"/>
              </a:rPr>
              <a:t>having</a:t>
            </a:r>
            <a:r>
              <a:rPr sz="4000" b="1" spc="20" dirty="0">
                <a:solidFill>
                  <a:srgbClr val="FFFFFF"/>
                </a:solidFill>
                <a:latin typeface="Arial"/>
                <a:cs typeface="Arial"/>
              </a:rPr>
              <a:t> </a:t>
            </a:r>
            <a:r>
              <a:rPr sz="4000" b="1" spc="-5" dirty="0">
                <a:solidFill>
                  <a:srgbClr val="FFFFFF"/>
                </a:solidFill>
                <a:latin typeface="Arial"/>
                <a:cs typeface="Arial"/>
              </a:rPr>
              <a:t>a</a:t>
            </a:r>
            <a:r>
              <a:rPr sz="4000" b="1" spc="215" dirty="0">
                <a:solidFill>
                  <a:srgbClr val="FFFFFF"/>
                </a:solidFill>
                <a:latin typeface="Arial"/>
                <a:cs typeface="Arial"/>
              </a:rPr>
              <a:t> </a:t>
            </a:r>
            <a:r>
              <a:rPr sz="4000" b="1" spc="80" dirty="0">
                <a:solidFill>
                  <a:srgbClr val="FFFFFF"/>
                </a:solidFill>
                <a:latin typeface="Arial"/>
                <a:cs typeface="Arial"/>
              </a:rPr>
              <a:t>Con.</a:t>
            </a:r>
            <a:r>
              <a:rPr sz="4000" b="1" spc="-135" dirty="0">
                <a:solidFill>
                  <a:srgbClr val="FFFFFF"/>
                </a:solidFill>
                <a:latin typeface="Arial"/>
                <a:cs typeface="Arial"/>
              </a:rPr>
              <a:t> </a:t>
            </a:r>
            <a:r>
              <a:rPr sz="4000" b="1" spc="250" dirty="0">
                <a:solidFill>
                  <a:srgbClr val="FFFFFF"/>
                </a:solidFill>
                <a:latin typeface="Arial"/>
                <a:cs typeface="Arial"/>
              </a:rPr>
              <a:t>Manager </a:t>
            </a:r>
            <a:r>
              <a:rPr sz="4000" b="1" spc="-1095" dirty="0">
                <a:solidFill>
                  <a:srgbClr val="FFFFFF"/>
                </a:solidFill>
                <a:latin typeface="Arial"/>
                <a:cs typeface="Arial"/>
              </a:rPr>
              <a:t> </a:t>
            </a:r>
            <a:r>
              <a:rPr sz="4000" b="1" spc="215" dirty="0">
                <a:solidFill>
                  <a:srgbClr val="FFFFFF"/>
                </a:solidFill>
                <a:latin typeface="Arial"/>
                <a:cs typeface="Arial"/>
              </a:rPr>
              <a:t>and</a:t>
            </a:r>
            <a:r>
              <a:rPr sz="4000" b="1" spc="60" dirty="0">
                <a:solidFill>
                  <a:srgbClr val="FFFFFF"/>
                </a:solidFill>
                <a:latin typeface="Arial"/>
                <a:cs typeface="Arial"/>
              </a:rPr>
              <a:t> </a:t>
            </a:r>
            <a:r>
              <a:rPr sz="4000" b="1" spc="200" dirty="0">
                <a:solidFill>
                  <a:srgbClr val="FFFFFF"/>
                </a:solidFill>
                <a:latin typeface="Arial"/>
                <a:cs typeface="Arial"/>
              </a:rPr>
              <a:t>above</a:t>
            </a:r>
            <a:r>
              <a:rPr sz="4000" b="1" spc="40" dirty="0">
                <a:solidFill>
                  <a:srgbClr val="FFFFFF"/>
                </a:solidFill>
                <a:latin typeface="Arial"/>
                <a:cs typeface="Arial"/>
              </a:rPr>
              <a:t> </a:t>
            </a:r>
            <a:r>
              <a:rPr sz="4000" b="1" spc="75" dirty="0">
                <a:solidFill>
                  <a:srgbClr val="FFFFFF"/>
                </a:solidFill>
                <a:latin typeface="Arial"/>
                <a:cs typeface="Arial"/>
              </a:rPr>
              <a:t>in</a:t>
            </a:r>
            <a:r>
              <a:rPr sz="4000" b="1" spc="-135" dirty="0">
                <a:solidFill>
                  <a:srgbClr val="FFFFFF"/>
                </a:solidFill>
                <a:latin typeface="Arial"/>
                <a:cs typeface="Arial"/>
              </a:rPr>
              <a:t> </a:t>
            </a:r>
            <a:r>
              <a:rPr sz="4000" b="1" spc="-5" dirty="0">
                <a:solidFill>
                  <a:srgbClr val="FFFFFF"/>
                </a:solidFill>
                <a:latin typeface="Arial"/>
                <a:cs typeface="Arial"/>
              </a:rPr>
              <a:t>a</a:t>
            </a:r>
            <a:r>
              <a:rPr sz="4000" b="1" spc="215" dirty="0">
                <a:solidFill>
                  <a:srgbClr val="FFFFFF"/>
                </a:solidFill>
                <a:latin typeface="Arial"/>
                <a:cs typeface="Arial"/>
              </a:rPr>
              <a:t> </a:t>
            </a:r>
            <a:r>
              <a:rPr sz="4000" b="1" spc="155" dirty="0">
                <a:solidFill>
                  <a:srgbClr val="FFFFFF"/>
                </a:solidFill>
                <a:latin typeface="Arial"/>
                <a:cs typeface="Arial"/>
              </a:rPr>
              <a:t>group</a:t>
            </a:r>
            <a:r>
              <a:rPr sz="4000" b="1" spc="-55" dirty="0">
                <a:solidFill>
                  <a:srgbClr val="FFFFFF"/>
                </a:solidFill>
                <a:latin typeface="Arial"/>
                <a:cs typeface="Arial"/>
              </a:rPr>
              <a:t> </a:t>
            </a:r>
            <a:r>
              <a:rPr sz="4000" b="1" spc="40" dirty="0">
                <a:solidFill>
                  <a:srgbClr val="FFFFFF"/>
                </a:solidFill>
                <a:latin typeface="Arial"/>
                <a:cs typeface="Arial"/>
              </a:rPr>
              <a:t>of</a:t>
            </a:r>
            <a:endParaRPr sz="4000">
              <a:latin typeface="Arial"/>
              <a:cs typeface="Arial"/>
            </a:endParaRPr>
          </a:p>
          <a:p>
            <a:pPr marL="334010" algn="ctr">
              <a:lnSpc>
                <a:spcPts val="3695"/>
              </a:lnSpc>
            </a:pPr>
            <a:r>
              <a:rPr sz="4000" b="1" spc="335" dirty="0">
                <a:solidFill>
                  <a:srgbClr val="FFFFFF"/>
                </a:solidFill>
                <a:latin typeface="Arial"/>
                <a:cs typeface="Arial"/>
              </a:rPr>
              <a:t>a</a:t>
            </a:r>
            <a:r>
              <a:rPr sz="4000" b="1" spc="330" dirty="0">
                <a:solidFill>
                  <a:srgbClr val="FFFFFF"/>
                </a:solidFill>
                <a:latin typeface="Arial"/>
                <a:cs typeface="Arial"/>
              </a:rPr>
              <a:t>n</a:t>
            </a:r>
            <a:r>
              <a:rPr sz="4000" b="1" spc="-5" dirty="0">
                <a:solidFill>
                  <a:srgbClr val="FFFFFF"/>
                </a:solidFill>
                <a:latin typeface="Arial"/>
                <a:cs typeface="Arial"/>
              </a:rPr>
              <a:t>y</a:t>
            </a:r>
            <a:r>
              <a:rPr sz="4000" b="1" spc="-425" dirty="0">
                <a:solidFill>
                  <a:srgbClr val="FFFFFF"/>
                </a:solidFill>
                <a:latin typeface="Arial"/>
                <a:cs typeface="Arial"/>
              </a:rPr>
              <a:t> </a:t>
            </a:r>
            <a:r>
              <a:rPr sz="4000" b="1" spc="225" dirty="0">
                <a:solidFill>
                  <a:srgbClr val="FFFFFF"/>
                </a:solidFill>
                <a:latin typeface="Arial"/>
                <a:cs typeface="Arial"/>
              </a:rPr>
              <a:t>p</a:t>
            </a:r>
            <a:r>
              <a:rPr sz="4000" b="1" spc="229" dirty="0">
                <a:solidFill>
                  <a:srgbClr val="FFFFFF"/>
                </a:solidFill>
                <a:latin typeface="Arial"/>
                <a:cs typeface="Arial"/>
              </a:rPr>
              <a:t>artic</a:t>
            </a:r>
            <a:r>
              <a:rPr sz="4000" b="1" spc="225" dirty="0">
                <a:solidFill>
                  <a:srgbClr val="FFFFFF"/>
                </a:solidFill>
                <a:latin typeface="Arial"/>
                <a:cs typeface="Arial"/>
              </a:rPr>
              <a:t>u</a:t>
            </a:r>
            <a:r>
              <a:rPr sz="4000" b="1" spc="229" dirty="0">
                <a:solidFill>
                  <a:srgbClr val="FFFFFF"/>
                </a:solidFill>
                <a:latin typeface="Arial"/>
                <a:cs typeface="Arial"/>
              </a:rPr>
              <a:t>la</a:t>
            </a:r>
            <a:r>
              <a:rPr sz="4000" b="1" spc="-5" dirty="0">
                <a:solidFill>
                  <a:srgbClr val="FFFFFF"/>
                </a:solidFill>
                <a:latin typeface="Arial"/>
                <a:cs typeface="Arial"/>
              </a:rPr>
              <a:t>r</a:t>
            </a:r>
            <a:r>
              <a:rPr sz="4000" b="1" spc="490" dirty="0">
                <a:solidFill>
                  <a:srgbClr val="FFFFFF"/>
                </a:solidFill>
                <a:latin typeface="Arial"/>
                <a:cs typeface="Arial"/>
              </a:rPr>
              <a:t> </a:t>
            </a:r>
            <a:r>
              <a:rPr sz="4000" b="1" spc="190" dirty="0">
                <a:solidFill>
                  <a:srgbClr val="FFFFFF"/>
                </a:solidFill>
                <a:latin typeface="Arial"/>
                <a:cs typeface="Arial"/>
              </a:rPr>
              <a:t>g</a:t>
            </a:r>
            <a:r>
              <a:rPr sz="4000" b="1" spc="195" dirty="0">
                <a:solidFill>
                  <a:srgbClr val="FFFFFF"/>
                </a:solidFill>
                <a:latin typeface="Arial"/>
                <a:cs typeface="Arial"/>
              </a:rPr>
              <a:t>r</a:t>
            </a:r>
            <a:r>
              <a:rPr sz="4000" b="1" spc="190" dirty="0">
                <a:solidFill>
                  <a:srgbClr val="FFFFFF"/>
                </a:solidFill>
                <a:latin typeface="Arial"/>
                <a:cs typeface="Arial"/>
              </a:rPr>
              <a:t>ou</a:t>
            </a:r>
            <a:r>
              <a:rPr sz="4000" b="1" spc="-5" dirty="0">
                <a:solidFill>
                  <a:srgbClr val="FFFFFF"/>
                </a:solidFill>
                <a:latin typeface="Arial"/>
                <a:cs typeface="Arial"/>
              </a:rPr>
              <a:t>p</a:t>
            </a:r>
            <a:endParaRPr sz="4000">
              <a:latin typeface="Arial"/>
              <a:cs typeface="Arial"/>
            </a:endParaRPr>
          </a:p>
          <a:p>
            <a:pPr>
              <a:lnSpc>
                <a:spcPct val="100000"/>
              </a:lnSpc>
              <a:spcBef>
                <a:spcPts val="40"/>
              </a:spcBef>
            </a:pPr>
            <a:endParaRPr sz="5500">
              <a:latin typeface="Arial"/>
              <a:cs typeface="Arial"/>
            </a:endParaRPr>
          </a:p>
          <a:p>
            <a:pPr marL="12700" marR="1005205" algn="r">
              <a:lnSpc>
                <a:spcPct val="115999"/>
              </a:lnSpc>
              <a:tabLst>
                <a:tab pos="7217409" algn="l"/>
              </a:tabLst>
            </a:pPr>
            <a:r>
              <a:rPr lang="en-IN" sz="4000" b="1" spc="-50" dirty="0" smtClean="0">
                <a:solidFill>
                  <a:srgbClr val="FFFFFF"/>
                </a:solidFill>
                <a:latin typeface="Calibri"/>
                <a:cs typeface="Calibri"/>
              </a:rPr>
              <a:t>            </a:t>
            </a:r>
            <a:r>
              <a:rPr sz="4000" b="1" spc="-50" smtClean="0">
                <a:solidFill>
                  <a:srgbClr val="FFFFFF"/>
                </a:solidFill>
                <a:latin typeface="Calibri"/>
                <a:cs typeface="Calibri"/>
              </a:rPr>
              <a:t>S</a:t>
            </a:r>
            <a:r>
              <a:rPr sz="4000" b="1" spc="-125" smtClean="0">
                <a:solidFill>
                  <a:srgbClr val="FFFFFF"/>
                </a:solidFill>
                <a:latin typeface="Calibri"/>
                <a:cs typeface="Calibri"/>
              </a:rPr>
              <a:t>V</a:t>
            </a:r>
            <a:r>
              <a:rPr sz="4000" b="1" spc="-5" dirty="0">
                <a:solidFill>
                  <a:srgbClr val="FFFFFF"/>
                </a:solidFill>
                <a:latin typeface="Calibri"/>
                <a:cs typeface="Calibri"/>
              </a:rPr>
              <a:t>:</a:t>
            </a:r>
            <a:r>
              <a:rPr sz="4000" b="1" spc="-30" dirty="0">
                <a:solidFill>
                  <a:srgbClr val="FFFFFF"/>
                </a:solidFill>
                <a:latin typeface="Calibri"/>
                <a:cs typeface="Calibri"/>
              </a:rPr>
              <a:t> </a:t>
            </a:r>
            <a:r>
              <a:rPr sz="4000" b="1" spc="-5" dirty="0">
                <a:solidFill>
                  <a:srgbClr val="FFFFFF"/>
                </a:solidFill>
                <a:latin typeface="Calibri"/>
                <a:cs typeface="Calibri"/>
              </a:rPr>
              <a:t>Side</a:t>
            </a:r>
            <a:r>
              <a:rPr sz="4000" b="1" spc="-25" dirty="0">
                <a:solidFill>
                  <a:srgbClr val="FFFFFF"/>
                </a:solidFill>
                <a:latin typeface="Calibri"/>
                <a:cs typeface="Calibri"/>
              </a:rPr>
              <a:t> </a:t>
            </a:r>
            <a:r>
              <a:rPr sz="4000" b="1" spc="-185" dirty="0">
                <a:solidFill>
                  <a:srgbClr val="FFFFFF"/>
                </a:solidFill>
                <a:latin typeface="Calibri"/>
                <a:cs typeface="Calibri"/>
              </a:rPr>
              <a:t>V</a:t>
            </a:r>
            <a:r>
              <a:rPr sz="4000" b="1" spc="-5" dirty="0">
                <a:solidFill>
                  <a:srgbClr val="FFFFFF"/>
                </a:solidFill>
                <a:latin typeface="Calibri"/>
                <a:cs typeface="Calibri"/>
              </a:rPr>
              <a:t>olume</a:t>
            </a:r>
            <a:r>
              <a:rPr sz="4000" b="1" spc="-50" dirty="0">
                <a:solidFill>
                  <a:srgbClr val="FFFFFF"/>
                </a:solidFill>
                <a:latin typeface="Calibri"/>
                <a:cs typeface="Calibri"/>
              </a:rPr>
              <a:t> </a:t>
            </a:r>
            <a:r>
              <a:rPr sz="4000" b="1" spc="-5" dirty="0">
                <a:solidFill>
                  <a:srgbClr val="FFFFFF"/>
                </a:solidFill>
                <a:latin typeface="Calibri"/>
                <a:cs typeface="Calibri"/>
              </a:rPr>
              <a:t>is</a:t>
            </a:r>
            <a:r>
              <a:rPr sz="4000" b="1" spc="5" dirty="0">
                <a:solidFill>
                  <a:srgbClr val="FFFFFF"/>
                </a:solidFill>
                <a:latin typeface="Calibri"/>
                <a:cs typeface="Calibri"/>
              </a:rPr>
              <a:t> </a:t>
            </a:r>
            <a:r>
              <a:rPr sz="4000" b="1" spc="-5" dirty="0">
                <a:solidFill>
                  <a:srgbClr val="FFFFFF"/>
                </a:solidFill>
                <a:latin typeface="Calibri"/>
                <a:cs typeface="Calibri"/>
              </a:rPr>
              <a:t>sum</a:t>
            </a:r>
            <a:r>
              <a:rPr sz="4000" b="1" spc="-25" dirty="0">
                <a:solidFill>
                  <a:srgbClr val="FFFFFF"/>
                </a:solidFill>
                <a:latin typeface="Calibri"/>
                <a:cs typeface="Calibri"/>
              </a:rPr>
              <a:t> </a:t>
            </a:r>
            <a:r>
              <a:rPr sz="4000" b="1" spc="-5">
                <a:solidFill>
                  <a:srgbClr val="FFFFFF"/>
                </a:solidFill>
                <a:latin typeface="Calibri"/>
                <a:cs typeface="Calibri"/>
              </a:rPr>
              <a:t>of</a:t>
            </a:r>
            <a:r>
              <a:rPr sz="4000" b="1" spc="-20">
                <a:solidFill>
                  <a:srgbClr val="FFFFFF"/>
                </a:solidFill>
                <a:latin typeface="Calibri"/>
                <a:cs typeface="Calibri"/>
              </a:rPr>
              <a:t> </a:t>
            </a:r>
            <a:r>
              <a:rPr sz="4000" b="1" spc="-75" smtClean="0">
                <a:solidFill>
                  <a:srgbClr val="FFFFFF"/>
                </a:solidFill>
                <a:latin typeface="Calibri"/>
                <a:cs typeface="Calibri"/>
              </a:rPr>
              <a:t>B</a:t>
            </a:r>
            <a:r>
              <a:rPr sz="4000" b="1" spc="-5" smtClean="0">
                <a:solidFill>
                  <a:srgbClr val="FFFFFF"/>
                </a:solidFill>
                <a:latin typeface="Calibri"/>
                <a:cs typeface="Calibri"/>
              </a:rPr>
              <a:t>V</a:t>
            </a:r>
            <a:r>
              <a:rPr sz="4000" b="1" spc="-20" smtClean="0">
                <a:solidFill>
                  <a:srgbClr val="FFFFFF"/>
                </a:solidFill>
                <a:latin typeface="Calibri"/>
                <a:cs typeface="Calibri"/>
              </a:rPr>
              <a:t> </a:t>
            </a:r>
            <a:r>
              <a:rPr lang="en-IN" sz="4000" b="1" spc="-20" dirty="0" smtClean="0">
                <a:solidFill>
                  <a:srgbClr val="FFFFFF"/>
                </a:solidFill>
                <a:latin typeface="Calibri"/>
                <a:cs typeface="Calibri"/>
              </a:rPr>
              <a:t>       </a:t>
            </a:r>
            <a:r>
              <a:rPr sz="4000" b="1" spc="-5" smtClean="0">
                <a:solidFill>
                  <a:srgbClr val="FFFFFF"/>
                </a:solidFill>
                <a:latin typeface="Calibri"/>
                <a:cs typeface="Calibri"/>
              </a:rPr>
              <a:t>an</a:t>
            </a:r>
            <a:r>
              <a:rPr lang="en-IN" sz="4000" b="1" spc="-5" dirty="0" smtClean="0">
                <a:solidFill>
                  <a:srgbClr val="FFFFFF"/>
                </a:solidFill>
                <a:latin typeface="Calibri"/>
                <a:cs typeface="Calibri"/>
              </a:rPr>
              <a:t>d </a:t>
            </a:r>
            <a:r>
              <a:rPr sz="4000" b="1" spc="-10" smtClean="0">
                <a:solidFill>
                  <a:srgbClr val="FFFFFF"/>
                </a:solidFill>
                <a:latin typeface="Calibri"/>
                <a:cs typeface="Calibri"/>
              </a:rPr>
              <a:t>P</a:t>
            </a:r>
            <a:r>
              <a:rPr sz="4000" b="1" spc="-85" smtClean="0">
                <a:solidFill>
                  <a:srgbClr val="FFFFFF"/>
                </a:solidFill>
                <a:latin typeface="Calibri"/>
                <a:cs typeface="Calibri"/>
              </a:rPr>
              <a:t>B</a:t>
            </a:r>
            <a:r>
              <a:rPr sz="4000" b="1" spc="-5" smtClean="0">
                <a:solidFill>
                  <a:srgbClr val="FFFFFF"/>
                </a:solidFill>
                <a:latin typeface="Calibri"/>
                <a:cs typeface="Calibri"/>
              </a:rPr>
              <a:t>V  </a:t>
            </a:r>
            <a:r>
              <a:rPr sz="4000" b="1" spc="-5" dirty="0">
                <a:solidFill>
                  <a:srgbClr val="FFFFFF"/>
                </a:solidFill>
                <a:latin typeface="Calibri"/>
                <a:cs typeface="Calibri"/>
              </a:rPr>
              <a:t>other</a:t>
            </a:r>
            <a:r>
              <a:rPr sz="4000" b="1" spc="-20" dirty="0">
                <a:solidFill>
                  <a:srgbClr val="FFFFFF"/>
                </a:solidFill>
                <a:latin typeface="Calibri"/>
                <a:cs typeface="Calibri"/>
              </a:rPr>
              <a:t> </a:t>
            </a:r>
            <a:r>
              <a:rPr sz="4000" b="1" spc="-5" dirty="0">
                <a:solidFill>
                  <a:srgbClr val="FFFFFF"/>
                </a:solidFill>
                <a:latin typeface="Calibri"/>
                <a:cs typeface="Calibri"/>
              </a:rPr>
              <a:t>than</a:t>
            </a:r>
            <a:r>
              <a:rPr sz="4000" b="1" spc="-25" dirty="0">
                <a:solidFill>
                  <a:srgbClr val="FFFFFF"/>
                </a:solidFill>
                <a:latin typeface="Calibri"/>
                <a:cs typeface="Calibri"/>
              </a:rPr>
              <a:t> </a:t>
            </a:r>
            <a:r>
              <a:rPr sz="4000" b="1" spc="-5" dirty="0">
                <a:solidFill>
                  <a:srgbClr val="FFFFFF"/>
                </a:solidFill>
                <a:latin typeface="Calibri"/>
                <a:cs typeface="Calibri"/>
              </a:rPr>
              <a:t>the</a:t>
            </a:r>
            <a:r>
              <a:rPr sz="4000" b="1" spc="-15" dirty="0">
                <a:solidFill>
                  <a:srgbClr val="FFFFFF"/>
                </a:solidFill>
                <a:latin typeface="Calibri"/>
                <a:cs typeface="Calibri"/>
              </a:rPr>
              <a:t> </a:t>
            </a:r>
            <a:r>
              <a:rPr sz="4000" b="1" spc="-20" dirty="0">
                <a:solidFill>
                  <a:srgbClr val="FFFFFF"/>
                </a:solidFill>
                <a:latin typeface="Calibri"/>
                <a:cs typeface="Calibri"/>
              </a:rPr>
              <a:t>Growth</a:t>
            </a:r>
            <a:r>
              <a:rPr sz="4000" b="1" spc="-50" dirty="0">
                <a:solidFill>
                  <a:srgbClr val="FFFFFF"/>
                </a:solidFill>
                <a:latin typeface="Calibri"/>
                <a:cs typeface="Calibri"/>
              </a:rPr>
              <a:t> </a:t>
            </a:r>
            <a:r>
              <a:rPr sz="4000" b="1" spc="-5" dirty="0">
                <a:solidFill>
                  <a:srgbClr val="FFFFFF"/>
                </a:solidFill>
                <a:latin typeface="Calibri"/>
                <a:cs typeface="Calibri"/>
              </a:rPr>
              <a:t>Leg</a:t>
            </a:r>
            <a:endParaRPr sz="4000">
              <a:latin typeface="Calibri"/>
              <a:cs typeface="Calibri"/>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9" cy="10286997"/>
            </a:xfrm>
            <a:prstGeom prst="rect">
              <a:avLst/>
            </a:prstGeom>
          </p:spPr>
        </p:pic>
        <p:sp>
          <p:nvSpPr>
            <p:cNvPr id="4" name="object 4"/>
            <p:cNvSpPr/>
            <p:nvPr/>
          </p:nvSpPr>
          <p:spPr>
            <a:xfrm>
              <a:off x="0" y="2314964"/>
              <a:ext cx="18288000" cy="7971790"/>
            </a:xfrm>
            <a:custGeom>
              <a:avLst/>
              <a:gdLst/>
              <a:ahLst/>
              <a:cxnLst/>
              <a:rect l="l" t="t" r="r" b="b"/>
              <a:pathLst>
                <a:path w="18288000" h="7971790">
                  <a:moveTo>
                    <a:pt x="18287873" y="0"/>
                  </a:moveTo>
                  <a:lnTo>
                    <a:pt x="0" y="0"/>
                  </a:lnTo>
                  <a:lnTo>
                    <a:pt x="0" y="7971535"/>
                  </a:lnTo>
                  <a:lnTo>
                    <a:pt x="18287873" y="7971535"/>
                  </a:lnTo>
                  <a:lnTo>
                    <a:pt x="18287873" y="0"/>
                  </a:lnTo>
                  <a:close/>
                </a:path>
              </a:pathLst>
            </a:custGeom>
            <a:solidFill>
              <a:srgbClr val="093449"/>
            </a:solidFill>
          </p:spPr>
          <p:txBody>
            <a:bodyPr wrap="square" lIns="0" tIns="0" rIns="0" bIns="0" rtlCol="0"/>
            <a:lstStyle/>
            <a:p>
              <a:endParaRPr/>
            </a:p>
          </p:txBody>
        </p:sp>
        <p:pic>
          <p:nvPicPr>
            <p:cNvPr id="5" name="object 5"/>
            <p:cNvPicPr/>
            <p:nvPr/>
          </p:nvPicPr>
          <p:blipFill>
            <a:blip r:embed="rId3" cstate="print"/>
            <a:stretch>
              <a:fillRect/>
            </a:stretch>
          </p:blipFill>
          <p:spPr>
            <a:xfrm>
              <a:off x="297179" y="0"/>
              <a:ext cx="2590800" cy="2314955"/>
            </a:xfrm>
            <a:prstGeom prst="rect">
              <a:avLst/>
            </a:prstGeom>
          </p:spPr>
        </p:pic>
        <p:pic>
          <p:nvPicPr>
            <p:cNvPr id="6" name="object 6"/>
            <p:cNvPicPr/>
            <p:nvPr/>
          </p:nvPicPr>
          <p:blipFill>
            <a:blip r:embed="rId4" cstate="print"/>
            <a:stretch>
              <a:fillRect/>
            </a:stretch>
          </p:blipFill>
          <p:spPr>
            <a:xfrm>
              <a:off x="656844" y="68580"/>
              <a:ext cx="2001012" cy="1915668"/>
            </a:xfrm>
            <a:prstGeom prst="rect">
              <a:avLst/>
            </a:prstGeom>
          </p:spPr>
        </p:pic>
        <p:pic>
          <p:nvPicPr>
            <p:cNvPr id="7" name="object 7"/>
            <p:cNvPicPr/>
            <p:nvPr/>
          </p:nvPicPr>
          <p:blipFill>
            <a:blip r:embed="rId5" cstate="print"/>
            <a:stretch>
              <a:fillRect/>
            </a:stretch>
          </p:blipFill>
          <p:spPr>
            <a:xfrm>
              <a:off x="909827" y="477012"/>
              <a:ext cx="1362456" cy="1153668"/>
            </a:xfrm>
            <a:prstGeom prst="rect">
              <a:avLst/>
            </a:prstGeom>
          </p:spPr>
        </p:pic>
        <p:pic>
          <p:nvPicPr>
            <p:cNvPr id="8" name="object 8"/>
            <p:cNvPicPr/>
            <p:nvPr/>
          </p:nvPicPr>
          <p:blipFill>
            <a:blip r:embed="rId6" cstate="print"/>
            <a:stretch>
              <a:fillRect/>
            </a:stretch>
          </p:blipFill>
          <p:spPr>
            <a:xfrm>
              <a:off x="12830556" y="3584447"/>
              <a:ext cx="5457444" cy="2942843"/>
            </a:xfrm>
            <a:prstGeom prst="rect">
              <a:avLst/>
            </a:prstGeom>
          </p:spPr>
        </p:pic>
        <p:pic>
          <p:nvPicPr>
            <p:cNvPr id="9" name="object 9"/>
            <p:cNvPicPr/>
            <p:nvPr/>
          </p:nvPicPr>
          <p:blipFill>
            <a:blip r:embed="rId7" cstate="print"/>
            <a:stretch>
              <a:fillRect/>
            </a:stretch>
          </p:blipFill>
          <p:spPr>
            <a:xfrm>
              <a:off x="11428476" y="6649210"/>
              <a:ext cx="5829300" cy="3637786"/>
            </a:xfrm>
            <a:prstGeom prst="rect">
              <a:avLst/>
            </a:prstGeom>
          </p:spPr>
        </p:pic>
      </p:grpSp>
      <p:sp>
        <p:nvSpPr>
          <p:cNvPr id="10" name="object 10"/>
          <p:cNvSpPr txBox="1">
            <a:spLocks noGrp="1"/>
          </p:cNvSpPr>
          <p:nvPr>
            <p:ph type="title"/>
          </p:nvPr>
        </p:nvSpPr>
        <p:spPr>
          <a:xfrm>
            <a:off x="2919476" y="262839"/>
            <a:ext cx="8498840" cy="1284605"/>
          </a:xfrm>
          <a:prstGeom prst="rect">
            <a:avLst/>
          </a:prstGeom>
        </p:spPr>
        <p:txBody>
          <a:bodyPr vert="horz" wrap="square" lIns="0" tIns="13335" rIns="0" bIns="0" rtlCol="0">
            <a:spAutoFit/>
          </a:bodyPr>
          <a:lstStyle/>
          <a:p>
            <a:pPr marL="12700">
              <a:lnSpc>
                <a:spcPct val="100000"/>
              </a:lnSpc>
              <a:spcBef>
                <a:spcPts val="105"/>
              </a:spcBef>
            </a:pPr>
            <a:r>
              <a:rPr sz="8250" b="0" spc="-695" dirty="0">
                <a:latin typeface="Arial Black"/>
                <a:cs typeface="Arial Black"/>
              </a:rPr>
              <a:t>T</a:t>
            </a:r>
            <a:r>
              <a:rPr sz="8250" b="0" spc="-705" dirty="0">
                <a:latin typeface="Arial Black"/>
                <a:cs typeface="Arial Black"/>
              </a:rPr>
              <a:t>itl</a:t>
            </a:r>
            <a:r>
              <a:rPr sz="8250" b="0" spc="5" dirty="0">
                <a:latin typeface="Arial Black"/>
                <a:cs typeface="Arial Black"/>
              </a:rPr>
              <a:t>e</a:t>
            </a:r>
            <a:r>
              <a:rPr sz="8250" b="0" spc="-1340" dirty="0">
                <a:latin typeface="Arial Black"/>
                <a:cs typeface="Arial Black"/>
              </a:rPr>
              <a:t> </a:t>
            </a:r>
            <a:r>
              <a:rPr sz="8250" b="0" spc="-434" dirty="0">
                <a:latin typeface="Arial Black"/>
                <a:cs typeface="Arial Black"/>
              </a:rPr>
              <a:t>D</a:t>
            </a:r>
            <a:r>
              <a:rPr sz="8250" b="0" spc="-425" dirty="0">
                <a:latin typeface="Arial Black"/>
                <a:cs typeface="Arial Black"/>
              </a:rPr>
              <a:t>e</a:t>
            </a:r>
            <a:r>
              <a:rPr sz="8250" b="0" spc="-434" dirty="0">
                <a:latin typeface="Arial Black"/>
                <a:cs typeface="Arial Black"/>
              </a:rPr>
              <a:t>s</a:t>
            </a:r>
            <a:r>
              <a:rPr sz="8250" b="0" spc="-425" dirty="0">
                <a:latin typeface="Arial Black"/>
                <a:cs typeface="Arial Black"/>
              </a:rPr>
              <a:t>c</a:t>
            </a:r>
            <a:r>
              <a:rPr sz="8250" b="0" spc="-440" dirty="0">
                <a:latin typeface="Arial Black"/>
                <a:cs typeface="Arial Black"/>
              </a:rPr>
              <a:t>ri</a:t>
            </a:r>
            <a:r>
              <a:rPr sz="8250" b="0" spc="-445" dirty="0">
                <a:latin typeface="Arial Black"/>
                <a:cs typeface="Arial Black"/>
              </a:rPr>
              <a:t>p</a:t>
            </a:r>
            <a:r>
              <a:rPr sz="8250" b="0" spc="-440" dirty="0">
                <a:latin typeface="Arial Black"/>
                <a:cs typeface="Arial Black"/>
              </a:rPr>
              <a:t>ti</a:t>
            </a:r>
            <a:r>
              <a:rPr sz="8250" b="0" spc="-445" dirty="0">
                <a:latin typeface="Arial Black"/>
                <a:cs typeface="Arial Black"/>
              </a:rPr>
              <a:t>o</a:t>
            </a:r>
            <a:r>
              <a:rPr sz="8250" b="0" spc="5" dirty="0">
                <a:latin typeface="Arial Black"/>
                <a:cs typeface="Arial Black"/>
              </a:rPr>
              <a:t>n</a:t>
            </a:r>
            <a:endParaRPr sz="8250">
              <a:latin typeface="Arial Black"/>
              <a:cs typeface="Arial Black"/>
            </a:endParaRPr>
          </a:p>
        </p:txBody>
      </p:sp>
      <p:sp>
        <p:nvSpPr>
          <p:cNvPr id="11" name="object 11"/>
          <p:cNvSpPr txBox="1"/>
          <p:nvPr/>
        </p:nvSpPr>
        <p:spPr>
          <a:xfrm>
            <a:off x="644144" y="2188809"/>
            <a:ext cx="16666210" cy="7843520"/>
          </a:xfrm>
          <a:prstGeom prst="rect">
            <a:avLst/>
          </a:prstGeom>
        </p:spPr>
        <p:txBody>
          <a:bodyPr vert="horz" wrap="square" lIns="0" tIns="89535" rIns="0" bIns="0" rtlCol="0">
            <a:spAutoFit/>
          </a:bodyPr>
          <a:lstStyle/>
          <a:p>
            <a:pPr marL="12700">
              <a:lnSpc>
                <a:spcPct val="100000"/>
              </a:lnSpc>
              <a:spcBef>
                <a:spcPts val="705"/>
              </a:spcBef>
            </a:pPr>
            <a:r>
              <a:rPr sz="4100" b="1" spc="130" dirty="0">
                <a:solidFill>
                  <a:srgbClr val="FFFFFF"/>
                </a:solidFill>
                <a:latin typeface="+mj-lt"/>
                <a:cs typeface="Trebuchet MS"/>
              </a:rPr>
              <a:t>Paid</a:t>
            </a:r>
            <a:r>
              <a:rPr sz="4100" b="1" spc="425" dirty="0">
                <a:solidFill>
                  <a:srgbClr val="FFFFFF"/>
                </a:solidFill>
                <a:latin typeface="+mj-lt"/>
                <a:cs typeface="Trebuchet MS"/>
              </a:rPr>
              <a:t> </a:t>
            </a:r>
            <a:r>
              <a:rPr sz="4100" b="1" spc="200" dirty="0">
                <a:solidFill>
                  <a:srgbClr val="FFFFFF"/>
                </a:solidFill>
                <a:latin typeface="+mj-lt"/>
                <a:cs typeface="Trebuchet MS"/>
              </a:rPr>
              <a:t>as</a:t>
            </a:r>
            <a:r>
              <a:rPr sz="4100" b="1" spc="-265" dirty="0">
                <a:solidFill>
                  <a:srgbClr val="FFFFFF"/>
                </a:solidFill>
                <a:latin typeface="+mj-lt"/>
                <a:cs typeface="Trebuchet MS"/>
              </a:rPr>
              <a:t> </a:t>
            </a:r>
            <a:r>
              <a:rPr sz="4100" b="1" spc="60" dirty="0">
                <a:solidFill>
                  <a:srgbClr val="FFFFFF"/>
                </a:solidFill>
                <a:latin typeface="+mj-lt"/>
                <a:cs typeface="Trebuchet MS"/>
              </a:rPr>
              <a:t>Title</a:t>
            </a:r>
            <a:endParaRPr sz="4100" b="1">
              <a:latin typeface="+mj-lt"/>
              <a:cs typeface="Trebuchet MS"/>
            </a:endParaRPr>
          </a:p>
          <a:p>
            <a:pPr marL="82550">
              <a:lnSpc>
                <a:spcPct val="100000"/>
              </a:lnSpc>
              <a:spcBef>
                <a:spcPts val="495"/>
              </a:spcBef>
            </a:pPr>
            <a:r>
              <a:rPr sz="3400" spc="-150" dirty="0">
                <a:solidFill>
                  <a:srgbClr val="FFFFFF"/>
                </a:solidFill>
                <a:latin typeface="+mj-lt"/>
                <a:cs typeface="Arial Black"/>
              </a:rPr>
              <a:t>Title</a:t>
            </a:r>
            <a:r>
              <a:rPr sz="3400" spc="-409" dirty="0">
                <a:solidFill>
                  <a:srgbClr val="FFFFFF"/>
                </a:solidFill>
                <a:latin typeface="+mj-lt"/>
                <a:cs typeface="Arial Black"/>
              </a:rPr>
              <a:t> </a:t>
            </a:r>
            <a:r>
              <a:rPr sz="3400" spc="-114" dirty="0">
                <a:solidFill>
                  <a:srgbClr val="FFFFFF"/>
                </a:solidFill>
                <a:latin typeface="+mj-lt"/>
                <a:cs typeface="Arial Black"/>
              </a:rPr>
              <a:t>achieved</a:t>
            </a:r>
            <a:r>
              <a:rPr sz="3400" spc="-340" dirty="0">
                <a:solidFill>
                  <a:srgbClr val="FFFFFF"/>
                </a:solidFill>
                <a:latin typeface="+mj-lt"/>
                <a:cs typeface="Arial Black"/>
              </a:rPr>
              <a:t> </a:t>
            </a:r>
            <a:r>
              <a:rPr sz="3400" spc="-25" dirty="0">
                <a:solidFill>
                  <a:srgbClr val="FFFFFF"/>
                </a:solidFill>
                <a:latin typeface="+mj-lt"/>
                <a:cs typeface="Arial Black"/>
              </a:rPr>
              <a:t>by</a:t>
            </a:r>
            <a:r>
              <a:rPr sz="3400" spc="-250" dirty="0">
                <a:solidFill>
                  <a:srgbClr val="FFFFFF"/>
                </a:solidFill>
                <a:latin typeface="+mj-lt"/>
                <a:cs typeface="Arial Black"/>
              </a:rPr>
              <a:t> </a:t>
            </a:r>
            <a:r>
              <a:rPr sz="3400" spc="-50" dirty="0">
                <a:solidFill>
                  <a:srgbClr val="FFFFFF"/>
                </a:solidFill>
                <a:latin typeface="+mj-lt"/>
                <a:cs typeface="Arial Black"/>
              </a:rPr>
              <a:t>an</a:t>
            </a:r>
            <a:r>
              <a:rPr sz="3400" spc="-300" dirty="0">
                <a:solidFill>
                  <a:srgbClr val="FFFFFF"/>
                </a:solidFill>
                <a:latin typeface="+mj-lt"/>
                <a:cs typeface="Arial Black"/>
              </a:rPr>
              <a:t> </a:t>
            </a:r>
            <a:r>
              <a:rPr sz="3400" spc="-105" dirty="0">
                <a:solidFill>
                  <a:srgbClr val="FFFFFF"/>
                </a:solidFill>
                <a:latin typeface="+mj-lt"/>
                <a:cs typeface="Arial Black"/>
              </a:rPr>
              <a:t>individual</a:t>
            </a:r>
            <a:r>
              <a:rPr sz="3400" spc="-335" dirty="0">
                <a:solidFill>
                  <a:srgbClr val="FFFFFF"/>
                </a:solidFill>
                <a:latin typeface="+mj-lt"/>
                <a:cs typeface="Arial Black"/>
              </a:rPr>
              <a:t> </a:t>
            </a:r>
            <a:r>
              <a:rPr sz="3400" spc="-25" dirty="0">
                <a:solidFill>
                  <a:srgbClr val="FFFFFF"/>
                </a:solidFill>
                <a:latin typeface="+mj-lt"/>
                <a:cs typeface="Arial Black"/>
              </a:rPr>
              <a:t>for</a:t>
            </a:r>
            <a:r>
              <a:rPr sz="3400" spc="-200" dirty="0">
                <a:solidFill>
                  <a:srgbClr val="FFFFFF"/>
                </a:solidFill>
                <a:latin typeface="+mj-lt"/>
                <a:cs typeface="Arial Black"/>
              </a:rPr>
              <a:t> </a:t>
            </a:r>
            <a:r>
              <a:rPr sz="3400" spc="-25" dirty="0">
                <a:solidFill>
                  <a:srgbClr val="FFFFFF"/>
                </a:solidFill>
                <a:latin typeface="+mj-lt"/>
                <a:cs typeface="Arial Black"/>
              </a:rPr>
              <a:t>the</a:t>
            </a:r>
            <a:r>
              <a:rPr sz="3400" spc="-275" dirty="0">
                <a:solidFill>
                  <a:srgbClr val="FFFFFF"/>
                </a:solidFill>
                <a:latin typeface="+mj-lt"/>
                <a:cs typeface="Arial Black"/>
              </a:rPr>
              <a:t> </a:t>
            </a:r>
            <a:r>
              <a:rPr sz="3400" spc="-15" dirty="0">
                <a:solidFill>
                  <a:srgbClr val="FFFFFF"/>
                </a:solidFill>
                <a:latin typeface="+mj-lt"/>
                <a:cs typeface="Arial Black"/>
              </a:rPr>
              <a:t>current</a:t>
            </a:r>
            <a:r>
              <a:rPr sz="3400" spc="-295" dirty="0">
                <a:solidFill>
                  <a:srgbClr val="FFFFFF"/>
                </a:solidFill>
                <a:latin typeface="+mj-lt"/>
                <a:cs typeface="Arial Black"/>
              </a:rPr>
              <a:t> </a:t>
            </a:r>
            <a:r>
              <a:rPr sz="3400" spc="-5" dirty="0">
                <a:solidFill>
                  <a:srgbClr val="FFFFFF"/>
                </a:solidFill>
                <a:latin typeface="+mj-lt"/>
                <a:cs typeface="Arial Black"/>
              </a:rPr>
              <a:t>month</a:t>
            </a:r>
            <a:r>
              <a:rPr sz="3400" spc="-220" dirty="0">
                <a:solidFill>
                  <a:srgbClr val="FFFFFF"/>
                </a:solidFill>
                <a:latin typeface="+mj-lt"/>
                <a:cs typeface="Arial Black"/>
              </a:rPr>
              <a:t> </a:t>
            </a:r>
            <a:r>
              <a:rPr sz="3400" spc="-25" dirty="0">
                <a:solidFill>
                  <a:srgbClr val="FFFFFF"/>
                </a:solidFill>
                <a:latin typeface="+mj-lt"/>
                <a:cs typeface="Arial Black"/>
              </a:rPr>
              <a:t>for</a:t>
            </a:r>
            <a:r>
              <a:rPr sz="3400" spc="-190" dirty="0">
                <a:solidFill>
                  <a:srgbClr val="FFFFFF"/>
                </a:solidFill>
                <a:latin typeface="+mj-lt"/>
                <a:cs typeface="Arial Black"/>
              </a:rPr>
              <a:t> </a:t>
            </a:r>
            <a:r>
              <a:rPr sz="3400" spc="-35" dirty="0">
                <a:solidFill>
                  <a:srgbClr val="FFFFFF"/>
                </a:solidFill>
                <a:latin typeface="+mj-lt"/>
                <a:cs typeface="Arial Black"/>
              </a:rPr>
              <a:t>bonus</a:t>
            </a:r>
            <a:r>
              <a:rPr sz="3400" spc="-270" dirty="0">
                <a:solidFill>
                  <a:srgbClr val="FFFFFF"/>
                </a:solidFill>
                <a:latin typeface="+mj-lt"/>
                <a:cs typeface="Arial Black"/>
              </a:rPr>
              <a:t> </a:t>
            </a:r>
            <a:r>
              <a:rPr sz="3400" spc="-125" dirty="0">
                <a:solidFill>
                  <a:srgbClr val="FFFFFF"/>
                </a:solidFill>
                <a:latin typeface="+mj-lt"/>
                <a:cs typeface="Arial Black"/>
              </a:rPr>
              <a:t>calculation</a:t>
            </a:r>
            <a:endParaRPr sz="3400">
              <a:latin typeface="+mj-lt"/>
              <a:cs typeface="Arial Black"/>
            </a:endParaRPr>
          </a:p>
          <a:p>
            <a:pPr marL="12700">
              <a:lnSpc>
                <a:spcPct val="100000"/>
              </a:lnSpc>
              <a:spcBef>
                <a:spcPts val="2400"/>
              </a:spcBef>
            </a:pPr>
            <a:r>
              <a:rPr sz="4400" b="1" spc="204" dirty="0">
                <a:solidFill>
                  <a:srgbClr val="FFFFFF"/>
                </a:solidFill>
                <a:latin typeface="+mj-lt"/>
                <a:cs typeface="Trebuchet MS"/>
              </a:rPr>
              <a:t>Star</a:t>
            </a:r>
            <a:r>
              <a:rPr sz="4400" b="1" spc="-15" dirty="0">
                <a:solidFill>
                  <a:srgbClr val="FFFFFF"/>
                </a:solidFill>
                <a:latin typeface="+mj-lt"/>
                <a:cs typeface="Trebuchet MS"/>
              </a:rPr>
              <a:t> </a:t>
            </a:r>
            <a:r>
              <a:rPr sz="4400" b="1" spc="55" dirty="0">
                <a:solidFill>
                  <a:srgbClr val="FFFFFF"/>
                </a:solidFill>
                <a:latin typeface="+mj-lt"/>
                <a:cs typeface="Trebuchet MS"/>
              </a:rPr>
              <a:t>Title</a:t>
            </a:r>
            <a:endParaRPr sz="4400">
              <a:latin typeface="+mj-lt"/>
              <a:cs typeface="Trebuchet MS"/>
            </a:endParaRPr>
          </a:p>
          <a:p>
            <a:pPr marL="262255" marR="4016375" indent="-117475">
              <a:lnSpc>
                <a:spcPct val="116100"/>
              </a:lnSpc>
              <a:spcBef>
                <a:spcPts val="535"/>
              </a:spcBef>
            </a:pPr>
            <a:r>
              <a:rPr sz="3300" dirty="0">
                <a:solidFill>
                  <a:srgbClr val="FFFFFF"/>
                </a:solidFill>
                <a:latin typeface="+mj-lt"/>
                <a:cs typeface="Arial MT"/>
              </a:rPr>
              <a:t>Highest</a:t>
            </a:r>
            <a:r>
              <a:rPr sz="3300" spc="-110" dirty="0">
                <a:solidFill>
                  <a:srgbClr val="FFFFFF"/>
                </a:solidFill>
                <a:latin typeface="+mj-lt"/>
                <a:cs typeface="Arial MT"/>
              </a:rPr>
              <a:t> </a:t>
            </a:r>
            <a:r>
              <a:rPr sz="3300" spc="-25" dirty="0">
                <a:solidFill>
                  <a:srgbClr val="FFFFFF"/>
                </a:solidFill>
                <a:latin typeface="+mj-lt"/>
                <a:cs typeface="Arial MT"/>
              </a:rPr>
              <a:t>Title</a:t>
            </a:r>
            <a:r>
              <a:rPr sz="3300" spc="-45" dirty="0">
                <a:solidFill>
                  <a:srgbClr val="FFFFFF"/>
                </a:solidFill>
                <a:latin typeface="+mj-lt"/>
                <a:cs typeface="Arial MT"/>
              </a:rPr>
              <a:t> </a:t>
            </a:r>
            <a:r>
              <a:rPr sz="3300" dirty="0">
                <a:solidFill>
                  <a:srgbClr val="FFFFFF"/>
                </a:solidFill>
                <a:latin typeface="+mj-lt"/>
                <a:cs typeface="Arial MT"/>
              </a:rPr>
              <a:t>achieved</a:t>
            </a:r>
            <a:r>
              <a:rPr sz="3300" spc="-40" dirty="0">
                <a:solidFill>
                  <a:srgbClr val="FFFFFF"/>
                </a:solidFill>
                <a:latin typeface="+mj-lt"/>
                <a:cs typeface="Arial MT"/>
              </a:rPr>
              <a:t> </a:t>
            </a:r>
            <a:r>
              <a:rPr sz="3300" spc="-5" dirty="0">
                <a:solidFill>
                  <a:srgbClr val="FFFFFF"/>
                </a:solidFill>
                <a:latin typeface="+mj-lt"/>
                <a:cs typeface="Arial MT"/>
              </a:rPr>
              <a:t>by</a:t>
            </a:r>
            <a:r>
              <a:rPr sz="3300" spc="-30" dirty="0">
                <a:solidFill>
                  <a:srgbClr val="FFFFFF"/>
                </a:solidFill>
                <a:latin typeface="+mj-lt"/>
                <a:cs typeface="Arial MT"/>
              </a:rPr>
              <a:t> </a:t>
            </a:r>
            <a:r>
              <a:rPr sz="3300" spc="-5" dirty="0">
                <a:solidFill>
                  <a:srgbClr val="FFFFFF"/>
                </a:solidFill>
                <a:latin typeface="+mj-lt"/>
                <a:cs typeface="Arial MT"/>
              </a:rPr>
              <a:t>an</a:t>
            </a:r>
            <a:r>
              <a:rPr sz="3300" spc="-20" dirty="0">
                <a:solidFill>
                  <a:srgbClr val="FFFFFF"/>
                </a:solidFill>
                <a:latin typeface="+mj-lt"/>
                <a:cs typeface="Arial MT"/>
              </a:rPr>
              <a:t> </a:t>
            </a:r>
            <a:r>
              <a:rPr sz="3300" dirty="0">
                <a:solidFill>
                  <a:srgbClr val="FFFFFF"/>
                </a:solidFill>
                <a:latin typeface="+mj-lt"/>
                <a:cs typeface="Arial MT"/>
              </a:rPr>
              <a:t>individual</a:t>
            </a:r>
            <a:r>
              <a:rPr sz="3300" spc="-30" dirty="0">
                <a:solidFill>
                  <a:srgbClr val="FFFFFF"/>
                </a:solidFill>
                <a:latin typeface="+mj-lt"/>
                <a:cs typeface="Arial MT"/>
              </a:rPr>
              <a:t> </a:t>
            </a:r>
            <a:r>
              <a:rPr sz="3300" spc="-5" dirty="0">
                <a:solidFill>
                  <a:srgbClr val="FFFFFF"/>
                </a:solidFill>
                <a:latin typeface="+mj-lt"/>
                <a:cs typeface="Arial MT"/>
              </a:rPr>
              <a:t>5</a:t>
            </a:r>
            <a:r>
              <a:rPr sz="3300" dirty="0">
                <a:solidFill>
                  <a:srgbClr val="FFFFFF"/>
                </a:solidFill>
                <a:latin typeface="+mj-lt"/>
                <a:cs typeface="Arial MT"/>
              </a:rPr>
              <a:t> times</a:t>
            </a:r>
            <a:r>
              <a:rPr sz="3300" spc="-40" dirty="0">
                <a:solidFill>
                  <a:srgbClr val="FFFFFF"/>
                </a:solidFill>
                <a:latin typeface="+mj-lt"/>
                <a:cs typeface="Arial MT"/>
              </a:rPr>
              <a:t> </a:t>
            </a:r>
            <a:r>
              <a:rPr sz="3300" dirty="0">
                <a:solidFill>
                  <a:srgbClr val="FFFFFF"/>
                </a:solidFill>
                <a:latin typeface="+mj-lt"/>
                <a:cs typeface="Arial MT"/>
              </a:rPr>
              <a:t>for</a:t>
            </a:r>
            <a:r>
              <a:rPr sz="3300" spc="-25" dirty="0">
                <a:solidFill>
                  <a:srgbClr val="FFFFFF"/>
                </a:solidFill>
                <a:latin typeface="+mj-lt"/>
                <a:cs typeface="Arial MT"/>
              </a:rPr>
              <a:t> </a:t>
            </a:r>
            <a:r>
              <a:rPr sz="3300" dirty="0">
                <a:solidFill>
                  <a:srgbClr val="FFFFFF"/>
                </a:solidFill>
                <a:latin typeface="+mj-lt"/>
                <a:cs typeface="Arial MT"/>
              </a:rPr>
              <a:t>the</a:t>
            </a:r>
            <a:r>
              <a:rPr sz="3300" spc="-35" dirty="0">
                <a:solidFill>
                  <a:srgbClr val="FFFFFF"/>
                </a:solidFill>
                <a:latin typeface="+mj-lt"/>
                <a:cs typeface="Arial MT"/>
              </a:rPr>
              <a:t> </a:t>
            </a:r>
            <a:r>
              <a:rPr sz="3300" dirty="0">
                <a:solidFill>
                  <a:srgbClr val="FFFFFF"/>
                </a:solidFill>
                <a:latin typeface="+mj-lt"/>
                <a:cs typeface="Arial MT"/>
              </a:rPr>
              <a:t>time</a:t>
            </a:r>
            <a:r>
              <a:rPr sz="3300" spc="-30" dirty="0">
                <a:solidFill>
                  <a:srgbClr val="FFFFFF"/>
                </a:solidFill>
                <a:latin typeface="+mj-lt"/>
                <a:cs typeface="Arial MT"/>
              </a:rPr>
              <a:t> </a:t>
            </a:r>
            <a:r>
              <a:rPr sz="3300" spc="-5" dirty="0">
                <a:solidFill>
                  <a:srgbClr val="FFFFFF"/>
                </a:solidFill>
                <a:latin typeface="+mj-lt"/>
                <a:cs typeface="Arial MT"/>
              </a:rPr>
              <a:t>period</a:t>
            </a:r>
            <a:r>
              <a:rPr sz="3300" spc="-20" dirty="0">
                <a:solidFill>
                  <a:srgbClr val="FFFFFF"/>
                </a:solidFill>
                <a:latin typeface="+mj-lt"/>
                <a:cs typeface="Arial MT"/>
              </a:rPr>
              <a:t> </a:t>
            </a:r>
            <a:r>
              <a:rPr sz="3300">
                <a:solidFill>
                  <a:srgbClr val="FFFFFF"/>
                </a:solidFill>
                <a:latin typeface="+mj-lt"/>
                <a:cs typeface="Arial MT"/>
              </a:rPr>
              <a:t>of </a:t>
            </a:r>
            <a:r>
              <a:rPr sz="3300" smtClean="0">
                <a:solidFill>
                  <a:srgbClr val="FFFFFF"/>
                </a:solidFill>
                <a:latin typeface="+mj-lt"/>
                <a:cs typeface="Arial MT"/>
              </a:rPr>
              <a:t>previous</a:t>
            </a:r>
            <a:r>
              <a:rPr sz="3300" spc="-55" smtClean="0">
                <a:solidFill>
                  <a:srgbClr val="FFFFFF"/>
                </a:solidFill>
                <a:latin typeface="+mj-lt"/>
                <a:cs typeface="Arial MT"/>
              </a:rPr>
              <a:t> </a:t>
            </a:r>
            <a:r>
              <a:rPr sz="3300" spc="-5" dirty="0">
                <a:solidFill>
                  <a:srgbClr val="FFFFFF"/>
                </a:solidFill>
                <a:latin typeface="+mj-lt"/>
                <a:cs typeface="Arial MT"/>
              </a:rPr>
              <a:t>12</a:t>
            </a:r>
            <a:r>
              <a:rPr sz="3300" spc="-15" dirty="0">
                <a:solidFill>
                  <a:srgbClr val="FFFFFF"/>
                </a:solidFill>
                <a:latin typeface="+mj-lt"/>
                <a:cs typeface="Arial MT"/>
              </a:rPr>
              <a:t> </a:t>
            </a:r>
            <a:r>
              <a:rPr sz="3300" dirty="0">
                <a:solidFill>
                  <a:srgbClr val="FFFFFF"/>
                </a:solidFill>
                <a:latin typeface="+mj-lt"/>
                <a:cs typeface="Arial MT"/>
              </a:rPr>
              <a:t>months.</a:t>
            </a:r>
            <a:endParaRPr sz="3300">
              <a:latin typeface="+mj-lt"/>
              <a:cs typeface="Arial MT"/>
            </a:endParaRPr>
          </a:p>
          <a:p>
            <a:pPr marL="76200">
              <a:lnSpc>
                <a:spcPct val="100000"/>
              </a:lnSpc>
              <a:spcBef>
                <a:spcPts val="2155"/>
              </a:spcBef>
            </a:pPr>
            <a:r>
              <a:rPr sz="4400" b="1" spc="140" dirty="0">
                <a:solidFill>
                  <a:srgbClr val="FFFFFF"/>
                </a:solidFill>
                <a:latin typeface="+mj-lt"/>
                <a:cs typeface="Trebuchet MS"/>
              </a:rPr>
              <a:t>Founder</a:t>
            </a:r>
            <a:r>
              <a:rPr sz="4400" b="1" spc="-114" dirty="0">
                <a:solidFill>
                  <a:srgbClr val="FFFFFF"/>
                </a:solidFill>
                <a:latin typeface="+mj-lt"/>
                <a:cs typeface="Trebuchet MS"/>
              </a:rPr>
              <a:t> </a:t>
            </a:r>
            <a:r>
              <a:rPr sz="4400" b="1" spc="55" dirty="0">
                <a:solidFill>
                  <a:srgbClr val="FFFFFF"/>
                </a:solidFill>
                <a:latin typeface="+mj-lt"/>
                <a:cs typeface="Trebuchet MS"/>
              </a:rPr>
              <a:t>Title</a:t>
            </a:r>
            <a:endParaRPr sz="4400">
              <a:latin typeface="+mj-lt"/>
              <a:cs typeface="Trebuchet MS"/>
            </a:endParaRPr>
          </a:p>
          <a:p>
            <a:pPr marL="135890" marR="4986020">
              <a:lnSpc>
                <a:spcPts val="4610"/>
              </a:lnSpc>
              <a:spcBef>
                <a:spcPts val="85"/>
              </a:spcBef>
            </a:pPr>
            <a:r>
              <a:rPr sz="3300" spc="-110" dirty="0">
                <a:solidFill>
                  <a:srgbClr val="FFFFFF"/>
                </a:solidFill>
                <a:latin typeface="+mj-lt"/>
                <a:cs typeface="Arial Black"/>
              </a:rPr>
              <a:t>H</a:t>
            </a:r>
            <a:r>
              <a:rPr sz="3300" spc="-105" dirty="0">
                <a:solidFill>
                  <a:srgbClr val="FFFFFF"/>
                </a:solidFill>
                <a:latin typeface="+mj-lt"/>
                <a:cs typeface="Arial Black"/>
              </a:rPr>
              <a:t>i</a:t>
            </a:r>
            <a:r>
              <a:rPr sz="3300" spc="-114" dirty="0">
                <a:solidFill>
                  <a:srgbClr val="FFFFFF"/>
                </a:solidFill>
                <a:latin typeface="+mj-lt"/>
                <a:cs typeface="Arial Black"/>
              </a:rPr>
              <a:t>ghe</a:t>
            </a:r>
            <a:r>
              <a:rPr sz="3300" spc="-110" dirty="0">
                <a:solidFill>
                  <a:srgbClr val="FFFFFF"/>
                </a:solidFill>
                <a:latin typeface="+mj-lt"/>
                <a:cs typeface="Arial Black"/>
              </a:rPr>
              <a:t>s</a:t>
            </a:r>
            <a:r>
              <a:rPr sz="3300" dirty="0">
                <a:solidFill>
                  <a:srgbClr val="FFFFFF"/>
                </a:solidFill>
                <a:latin typeface="+mj-lt"/>
                <a:cs typeface="Arial Black"/>
              </a:rPr>
              <a:t>t</a:t>
            </a:r>
            <a:r>
              <a:rPr sz="3300" spc="-340" dirty="0">
                <a:solidFill>
                  <a:srgbClr val="FFFFFF"/>
                </a:solidFill>
                <a:latin typeface="+mj-lt"/>
                <a:cs typeface="Arial Black"/>
              </a:rPr>
              <a:t> </a:t>
            </a:r>
            <a:r>
              <a:rPr sz="3300" spc="-180" dirty="0">
                <a:solidFill>
                  <a:srgbClr val="FFFFFF"/>
                </a:solidFill>
                <a:latin typeface="+mj-lt"/>
                <a:cs typeface="Arial Black"/>
              </a:rPr>
              <a:t>T</a:t>
            </a:r>
            <a:r>
              <a:rPr sz="3300" spc="-175" dirty="0">
                <a:solidFill>
                  <a:srgbClr val="FFFFFF"/>
                </a:solidFill>
                <a:latin typeface="+mj-lt"/>
                <a:cs typeface="Arial Black"/>
              </a:rPr>
              <a:t>i</a:t>
            </a:r>
            <a:r>
              <a:rPr sz="3300" spc="-185" dirty="0">
                <a:solidFill>
                  <a:srgbClr val="FFFFFF"/>
                </a:solidFill>
                <a:latin typeface="+mj-lt"/>
                <a:cs typeface="Arial Black"/>
              </a:rPr>
              <a:t>t</a:t>
            </a:r>
            <a:r>
              <a:rPr sz="3300" spc="-175" dirty="0">
                <a:solidFill>
                  <a:srgbClr val="FFFFFF"/>
                </a:solidFill>
                <a:latin typeface="+mj-lt"/>
                <a:cs typeface="Arial Black"/>
              </a:rPr>
              <a:t>l</a:t>
            </a:r>
            <a:r>
              <a:rPr sz="3300" dirty="0">
                <a:solidFill>
                  <a:srgbClr val="FFFFFF"/>
                </a:solidFill>
                <a:latin typeface="+mj-lt"/>
                <a:cs typeface="Arial Black"/>
              </a:rPr>
              <a:t>e</a:t>
            </a:r>
            <a:r>
              <a:rPr sz="3300" spc="-434" dirty="0">
                <a:solidFill>
                  <a:srgbClr val="FFFFFF"/>
                </a:solidFill>
                <a:latin typeface="+mj-lt"/>
                <a:cs typeface="Arial Black"/>
              </a:rPr>
              <a:t> </a:t>
            </a:r>
            <a:r>
              <a:rPr sz="3300" spc="-100" dirty="0">
                <a:solidFill>
                  <a:srgbClr val="FFFFFF"/>
                </a:solidFill>
                <a:latin typeface="+mj-lt"/>
                <a:cs typeface="Arial Black"/>
              </a:rPr>
              <a:t>a</a:t>
            </a:r>
            <a:r>
              <a:rPr sz="3300" spc="-160" dirty="0">
                <a:solidFill>
                  <a:srgbClr val="FFFFFF"/>
                </a:solidFill>
                <a:latin typeface="+mj-lt"/>
                <a:cs typeface="Arial Black"/>
              </a:rPr>
              <a:t>c</a:t>
            </a:r>
            <a:r>
              <a:rPr sz="3300" spc="-100" dirty="0">
                <a:solidFill>
                  <a:srgbClr val="FFFFFF"/>
                </a:solidFill>
                <a:latin typeface="+mj-lt"/>
                <a:cs typeface="Arial Black"/>
              </a:rPr>
              <a:t>h</a:t>
            </a:r>
            <a:r>
              <a:rPr sz="3300" spc="-90" dirty="0">
                <a:solidFill>
                  <a:srgbClr val="FFFFFF"/>
                </a:solidFill>
                <a:latin typeface="+mj-lt"/>
                <a:cs typeface="Arial Black"/>
              </a:rPr>
              <a:t>i</a:t>
            </a:r>
            <a:r>
              <a:rPr sz="3300" spc="-185" dirty="0">
                <a:solidFill>
                  <a:srgbClr val="FFFFFF"/>
                </a:solidFill>
                <a:latin typeface="+mj-lt"/>
                <a:cs typeface="Arial Black"/>
              </a:rPr>
              <a:t>e</a:t>
            </a:r>
            <a:r>
              <a:rPr sz="3300" spc="-180" dirty="0">
                <a:solidFill>
                  <a:srgbClr val="FFFFFF"/>
                </a:solidFill>
                <a:latin typeface="+mj-lt"/>
                <a:cs typeface="Arial Black"/>
              </a:rPr>
              <a:t>v</a:t>
            </a:r>
            <a:r>
              <a:rPr sz="3300" spc="-100" dirty="0">
                <a:solidFill>
                  <a:srgbClr val="FFFFFF"/>
                </a:solidFill>
                <a:latin typeface="+mj-lt"/>
                <a:cs typeface="Arial Black"/>
              </a:rPr>
              <a:t>e</a:t>
            </a:r>
            <a:r>
              <a:rPr sz="3300" dirty="0">
                <a:solidFill>
                  <a:srgbClr val="FFFFFF"/>
                </a:solidFill>
                <a:latin typeface="+mj-lt"/>
                <a:cs typeface="Arial Black"/>
              </a:rPr>
              <a:t>d</a:t>
            </a:r>
            <a:r>
              <a:rPr sz="3300" spc="-320" dirty="0">
                <a:solidFill>
                  <a:srgbClr val="FFFFFF"/>
                </a:solidFill>
                <a:latin typeface="+mj-lt"/>
                <a:cs typeface="Arial Black"/>
              </a:rPr>
              <a:t> </a:t>
            </a:r>
            <a:r>
              <a:rPr sz="3300" spc="-45" dirty="0">
                <a:solidFill>
                  <a:srgbClr val="FFFFFF"/>
                </a:solidFill>
                <a:latin typeface="+mj-lt"/>
                <a:cs typeface="Arial Black"/>
              </a:rPr>
              <a:t>b</a:t>
            </a:r>
            <a:r>
              <a:rPr sz="3300" dirty="0">
                <a:solidFill>
                  <a:srgbClr val="FFFFFF"/>
                </a:solidFill>
                <a:latin typeface="+mj-lt"/>
                <a:cs typeface="Arial Black"/>
              </a:rPr>
              <a:t>y</a:t>
            </a:r>
            <a:r>
              <a:rPr sz="3300" spc="-250" dirty="0">
                <a:solidFill>
                  <a:srgbClr val="FFFFFF"/>
                </a:solidFill>
                <a:latin typeface="+mj-lt"/>
                <a:cs typeface="Arial Black"/>
              </a:rPr>
              <a:t> </a:t>
            </a:r>
            <a:r>
              <a:rPr sz="3300" spc="-90" dirty="0">
                <a:solidFill>
                  <a:srgbClr val="FFFFFF"/>
                </a:solidFill>
                <a:latin typeface="+mj-lt"/>
                <a:cs typeface="Arial Black"/>
              </a:rPr>
              <a:t>a</a:t>
            </a:r>
            <a:r>
              <a:rPr sz="3300" dirty="0">
                <a:solidFill>
                  <a:srgbClr val="FFFFFF"/>
                </a:solidFill>
                <a:latin typeface="+mj-lt"/>
                <a:cs typeface="Arial Black"/>
              </a:rPr>
              <a:t>n</a:t>
            </a:r>
            <a:r>
              <a:rPr sz="3300" spc="-290" dirty="0">
                <a:solidFill>
                  <a:srgbClr val="FFFFFF"/>
                </a:solidFill>
                <a:latin typeface="+mj-lt"/>
                <a:cs typeface="Arial Black"/>
              </a:rPr>
              <a:t> </a:t>
            </a:r>
            <a:r>
              <a:rPr sz="3300" spc="-100" dirty="0">
                <a:solidFill>
                  <a:srgbClr val="FFFFFF"/>
                </a:solidFill>
                <a:latin typeface="+mj-lt"/>
                <a:cs typeface="Arial Black"/>
              </a:rPr>
              <a:t>i</a:t>
            </a:r>
            <a:r>
              <a:rPr sz="3300" spc="-114" dirty="0">
                <a:solidFill>
                  <a:srgbClr val="FFFFFF"/>
                </a:solidFill>
                <a:latin typeface="+mj-lt"/>
                <a:cs typeface="Arial Black"/>
              </a:rPr>
              <a:t>nd</a:t>
            </a:r>
            <a:r>
              <a:rPr sz="3300" spc="-100" dirty="0">
                <a:solidFill>
                  <a:srgbClr val="FFFFFF"/>
                </a:solidFill>
                <a:latin typeface="+mj-lt"/>
                <a:cs typeface="Arial Black"/>
              </a:rPr>
              <a:t>i</a:t>
            </a:r>
            <a:r>
              <a:rPr sz="3300" spc="-110" dirty="0">
                <a:solidFill>
                  <a:srgbClr val="FFFFFF"/>
                </a:solidFill>
                <a:latin typeface="+mj-lt"/>
                <a:cs typeface="Arial Black"/>
              </a:rPr>
              <a:t>v</a:t>
            </a:r>
            <a:r>
              <a:rPr sz="3300" spc="-100" dirty="0">
                <a:solidFill>
                  <a:srgbClr val="FFFFFF"/>
                </a:solidFill>
                <a:latin typeface="+mj-lt"/>
                <a:cs typeface="Arial Black"/>
              </a:rPr>
              <a:t>i</a:t>
            </a:r>
            <a:r>
              <a:rPr sz="3300" spc="-114" dirty="0">
                <a:solidFill>
                  <a:srgbClr val="FFFFFF"/>
                </a:solidFill>
                <a:latin typeface="+mj-lt"/>
                <a:cs typeface="Arial Black"/>
              </a:rPr>
              <a:t>dua</a:t>
            </a:r>
            <a:r>
              <a:rPr sz="3300" dirty="0">
                <a:solidFill>
                  <a:srgbClr val="FFFFFF"/>
                </a:solidFill>
                <a:latin typeface="+mj-lt"/>
                <a:cs typeface="Arial Black"/>
              </a:rPr>
              <a:t>l</a:t>
            </a:r>
            <a:r>
              <a:rPr sz="3300" spc="-360" dirty="0">
                <a:solidFill>
                  <a:srgbClr val="FFFFFF"/>
                </a:solidFill>
                <a:latin typeface="+mj-lt"/>
                <a:cs typeface="Arial Black"/>
              </a:rPr>
              <a:t> </a:t>
            </a:r>
            <a:r>
              <a:rPr sz="3300" dirty="0">
                <a:solidFill>
                  <a:srgbClr val="FFFFFF"/>
                </a:solidFill>
                <a:latin typeface="+mj-lt"/>
                <a:cs typeface="Arial Black"/>
              </a:rPr>
              <a:t>9</a:t>
            </a:r>
            <a:r>
              <a:rPr sz="3300" spc="-330" dirty="0">
                <a:solidFill>
                  <a:srgbClr val="FFFFFF"/>
                </a:solidFill>
                <a:latin typeface="+mj-lt"/>
                <a:cs typeface="Arial Black"/>
              </a:rPr>
              <a:t> </a:t>
            </a:r>
            <a:r>
              <a:rPr sz="3300" spc="-100" dirty="0">
                <a:solidFill>
                  <a:srgbClr val="FFFFFF"/>
                </a:solidFill>
                <a:latin typeface="+mj-lt"/>
                <a:cs typeface="Arial Black"/>
              </a:rPr>
              <a:t>t</a:t>
            </a:r>
            <a:r>
              <a:rPr sz="3300" spc="-95" dirty="0">
                <a:solidFill>
                  <a:srgbClr val="FFFFFF"/>
                </a:solidFill>
                <a:latin typeface="+mj-lt"/>
                <a:cs typeface="Arial Black"/>
              </a:rPr>
              <a:t>i</a:t>
            </a:r>
            <a:r>
              <a:rPr sz="3300" spc="-100" dirty="0">
                <a:solidFill>
                  <a:srgbClr val="FFFFFF"/>
                </a:solidFill>
                <a:latin typeface="+mj-lt"/>
                <a:cs typeface="Arial Black"/>
              </a:rPr>
              <a:t>m</a:t>
            </a:r>
            <a:r>
              <a:rPr sz="3300" spc="-105" dirty="0">
                <a:solidFill>
                  <a:srgbClr val="FFFFFF"/>
                </a:solidFill>
                <a:latin typeface="+mj-lt"/>
                <a:cs typeface="Arial Black"/>
              </a:rPr>
              <a:t>e</a:t>
            </a:r>
            <a:r>
              <a:rPr sz="3300" dirty="0">
                <a:solidFill>
                  <a:srgbClr val="FFFFFF"/>
                </a:solidFill>
                <a:latin typeface="+mj-lt"/>
                <a:cs typeface="Arial Black"/>
              </a:rPr>
              <a:t>s</a:t>
            </a:r>
            <a:r>
              <a:rPr sz="3300" spc="-320" dirty="0">
                <a:solidFill>
                  <a:srgbClr val="FFFFFF"/>
                </a:solidFill>
                <a:latin typeface="+mj-lt"/>
                <a:cs typeface="Arial Black"/>
              </a:rPr>
              <a:t> </a:t>
            </a:r>
            <a:r>
              <a:rPr sz="3300" spc="-60" dirty="0">
                <a:solidFill>
                  <a:srgbClr val="FFFFFF"/>
                </a:solidFill>
                <a:latin typeface="+mj-lt"/>
                <a:cs typeface="Arial Black"/>
              </a:rPr>
              <a:t>f</a:t>
            </a:r>
            <a:r>
              <a:rPr sz="3300" dirty="0">
                <a:solidFill>
                  <a:srgbClr val="FFFFFF"/>
                </a:solidFill>
                <a:latin typeface="+mj-lt"/>
                <a:cs typeface="Arial Black"/>
              </a:rPr>
              <a:t>or</a:t>
            </a:r>
            <a:r>
              <a:rPr sz="3300" spc="-195" dirty="0">
                <a:solidFill>
                  <a:srgbClr val="FFFFFF"/>
                </a:solidFill>
                <a:latin typeface="+mj-lt"/>
                <a:cs typeface="Arial Black"/>
              </a:rPr>
              <a:t> </a:t>
            </a:r>
            <a:r>
              <a:rPr sz="3300" spc="-40" dirty="0">
                <a:solidFill>
                  <a:srgbClr val="FFFFFF"/>
                </a:solidFill>
                <a:latin typeface="+mj-lt"/>
                <a:cs typeface="Arial Black"/>
              </a:rPr>
              <a:t>th</a:t>
            </a:r>
            <a:r>
              <a:rPr sz="3300" dirty="0">
                <a:solidFill>
                  <a:srgbClr val="FFFFFF"/>
                </a:solidFill>
                <a:latin typeface="+mj-lt"/>
                <a:cs typeface="Arial Black"/>
              </a:rPr>
              <a:t>e  </a:t>
            </a:r>
            <a:r>
              <a:rPr sz="3300" spc="-65" dirty="0">
                <a:solidFill>
                  <a:srgbClr val="FFFFFF"/>
                </a:solidFill>
                <a:latin typeface="+mj-lt"/>
                <a:cs typeface="Arial Black"/>
              </a:rPr>
              <a:t>t</a:t>
            </a:r>
            <a:r>
              <a:rPr sz="3300" spc="-60" dirty="0">
                <a:solidFill>
                  <a:srgbClr val="FFFFFF"/>
                </a:solidFill>
                <a:latin typeface="+mj-lt"/>
                <a:cs typeface="Arial Black"/>
              </a:rPr>
              <a:t>im</a:t>
            </a:r>
            <a:r>
              <a:rPr sz="3300" dirty="0">
                <a:solidFill>
                  <a:srgbClr val="FFFFFF"/>
                </a:solidFill>
                <a:latin typeface="+mj-lt"/>
                <a:cs typeface="Arial Black"/>
              </a:rPr>
              <a:t>e</a:t>
            </a:r>
            <a:r>
              <a:rPr sz="3300" spc="-160" dirty="0">
                <a:solidFill>
                  <a:srgbClr val="FFFFFF"/>
                </a:solidFill>
                <a:latin typeface="+mj-lt"/>
                <a:cs typeface="Arial Black"/>
              </a:rPr>
              <a:t> </a:t>
            </a:r>
            <a:r>
              <a:rPr sz="3300" spc="-40" dirty="0">
                <a:solidFill>
                  <a:srgbClr val="FFFFFF"/>
                </a:solidFill>
                <a:latin typeface="+mj-lt"/>
                <a:cs typeface="Arial Black"/>
              </a:rPr>
              <a:t>per</a:t>
            </a:r>
            <a:r>
              <a:rPr sz="3300" spc="-30" dirty="0">
                <a:solidFill>
                  <a:srgbClr val="FFFFFF"/>
                </a:solidFill>
                <a:latin typeface="+mj-lt"/>
                <a:cs typeface="Arial Black"/>
              </a:rPr>
              <a:t>i</a:t>
            </a:r>
            <a:r>
              <a:rPr sz="3300" spc="-40" dirty="0">
                <a:solidFill>
                  <a:srgbClr val="FFFFFF"/>
                </a:solidFill>
                <a:latin typeface="+mj-lt"/>
                <a:cs typeface="Arial Black"/>
              </a:rPr>
              <a:t>o</a:t>
            </a:r>
            <a:r>
              <a:rPr sz="3300" dirty="0">
                <a:solidFill>
                  <a:srgbClr val="FFFFFF"/>
                </a:solidFill>
                <a:latin typeface="+mj-lt"/>
                <a:cs typeface="Arial Black"/>
              </a:rPr>
              <a:t>d</a:t>
            </a:r>
            <a:r>
              <a:rPr sz="3300" spc="-25" dirty="0">
                <a:solidFill>
                  <a:srgbClr val="FFFFFF"/>
                </a:solidFill>
                <a:latin typeface="+mj-lt"/>
                <a:cs typeface="Arial Black"/>
              </a:rPr>
              <a:t> </a:t>
            </a:r>
            <a:r>
              <a:rPr sz="3300" spc="25" dirty="0">
                <a:solidFill>
                  <a:srgbClr val="FFFFFF"/>
                </a:solidFill>
                <a:latin typeface="+mj-lt"/>
                <a:cs typeface="Arial Black"/>
              </a:rPr>
              <a:t>o</a:t>
            </a:r>
            <a:r>
              <a:rPr sz="3300" dirty="0">
                <a:solidFill>
                  <a:srgbClr val="FFFFFF"/>
                </a:solidFill>
                <a:latin typeface="+mj-lt"/>
                <a:cs typeface="Arial Black"/>
              </a:rPr>
              <a:t>f</a:t>
            </a:r>
            <a:r>
              <a:rPr sz="3300" spc="245" dirty="0">
                <a:solidFill>
                  <a:srgbClr val="FFFFFF"/>
                </a:solidFill>
                <a:latin typeface="+mj-lt"/>
                <a:cs typeface="Arial Black"/>
              </a:rPr>
              <a:t> </a:t>
            </a:r>
            <a:r>
              <a:rPr sz="3300" spc="-105" dirty="0">
                <a:solidFill>
                  <a:srgbClr val="FFFFFF"/>
                </a:solidFill>
                <a:latin typeface="+mj-lt"/>
                <a:cs typeface="Arial Black"/>
              </a:rPr>
              <a:t>p</a:t>
            </a:r>
            <a:r>
              <a:rPr sz="3300" spc="-50" dirty="0">
                <a:solidFill>
                  <a:srgbClr val="FFFFFF"/>
                </a:solidFill>
                <a:latin typeface="+mj-lt"/>
                <a:cs typeface="Arial Black"/>
              </a:rPr>
              <a:t>r</a:t>
            </a:r>
            <a:r>
              <a:rPr sz="3300" spc="-185" dirty="0">
                <a:solidFill>
                  <a:srgbClr val="FFFFFF"/>
                </a:solidFill>
                <a:latin typeface="+mj-lt"/>
                <a:cs typeface="Arial Black"/>
              </a:rPr>
              <a:t>e</a:t>
            </a:r>
            <a:r>
              <a:rPr sz="3300" spc="-100" dirty="0">
                <a:solidFill>
                  <a:srgbClr val="FFFFFF"/>
                </a:solidFill>
                <a:latin typeface="+mj-lt"/>
                <a:cs typeface="Arial Black"/>
              </a:rPr>
              <a:t>v</a:t>
            </a:r>
            <a:r>
              <a:rPr sz="3300" spc="-95" dirty="0">
                <a:solidFill>
                  <a:srgbClr val="FFFFFF"/>
                </a:solidFill>
                <a:latin typeface="+mj-lt"/>
                <a:cs typeface="Arial Black"/>
              </a:rPr>
              <a:t>i</a:t>
            </a:r>
            <a:r>
              <a:rPr sz="3300" spc="-105" dirty="0">
                <a:solidFill>
                  <a:srgbClr val="FFFFFF"/>
                </a:solidFill>
                <a:latin typeface="+mj-lt"/>
                <a:cs typeface="Arial Black"/>
              </a:rPr>
              <a:t>ou</a:t>
            </a:r>
            <a:r>
              <a:rPr sz="3300" dirty="0">
                <a:solidFill>
                  <a:srgbClr val="FFFFFF"/>
                </a:solidFill>
                <a:latin typeface="+mj-lt"/>
                <a:cs typeface="Arial Black"/>
              </a:rPr>
              <a:t>s</a:t>
            </a:r>
            <a:r>
              <a:rPr sz="3300" spc="-560" dirty="0">
                <a:solidFill>
                  <a:srgbClr val="FFFFFF"/>
                </a:solidFill>
                <a:latin typeface="+mj-lt"/>
                <a:cs typeface="Arial Black"/>
              </a:rPr>
              <a:t> </a:t>
            </a:r>
            <a:r>
              <a:rPr sz="3300" spc="-525" dirty="0">
                <a:solidFill>
                  <a:srgbClr val="FFFFFF"/>
                </a:solidFill>
                <a:latin typeface="+mj-lt"/>
                <a:cs typeface="Arial Black"/>
              </a:rPr>
              <a:t>1</a:t>
            </a:r>
            <a:r>
              <a:rPr sz="3300" spc="65" dirty="0">
                <a:solidFill>
                  <a:srgbClr val="FFFFFF"/>
                </a:solidFill>
                <a:latin typeface="+mj-lt"/>
                <a:cs typeface="Arial Black"/>
              </a:rPr>
              <a:t>2</a:t>
            </a:r>
            <a:r>
              <a:rPr sz="3300" spc="-75" dirty="0">
                <a:solidFill>
                  <a:srgbClr val="FFFFFF"/>
                </a:solidFill>
                <a:latin typeface="+mj-lt"/>
                <a:cs typeface="Arial Black"/>
              </a:rPr>
              <a:t>m</a:t>
            </a:r>
            <a:r>
              <a:rPr sz="3300" spc="-80" dirty="0">
                <a:solidFill>
                  <a:srgbClr val="FFFFFF"/>
                </a:solidFill>
                <a:latin typeface="+mj-lt"/>
                <a:cs typeface="Arial Black"/>
              </a:rPr>
              <a:t>on</a:t>
            </a:r>
            <a:r>
              <a:rPr sz="3300" spc="-75" dirty="0">
                <a:solidFill>
                  <a:srgbClr val="FFFFFF"/>
                </a:solidFill>
                <a:latin typeface="+mj-lt"/>
                <a:cs typeface="Arial Black"/>
              </a:rPr>
              <a:t>t</a:t>
            </a:r>
            <a:r>
              <a:rPr sz="3300" spc="-80" dirty="0">
                <a:solidFill>
                  <a:srgbClr val="FFFFFF"/>
                </a:solidFill>
                <a:latin typeface="+mj-lt"/>
                <a:cs typeface="Arial Black"/>
              </a:rPr>
              <a:t>h</a:t>
            </a:r>
            <a:r>
              <a:rPr sz="3300" spc="-75" dirty="0">
                <a:solidFill>
                  <a:srgbClr val="FFFFFF"/>
                </a:solidFill>
                <a:latin typeface="+mj-lt"/>
                <a:cs typeface="Arial Black"/>
              </a:rPr>
              <a:t>s</a:t>
            </a:r>
            <a:r>
              <a:rPr sz="3300" dirty="0">
                <a:solidFill>
                  <a:srgbClr val="FFFFFF"/>
                </a:solidFill>
                <a:latin typeface="+mj-lt"/>
                <a:cs typeface="Arial Black"/>
              </a:rPr>
              <a:t>.</a:t>
            </a:r>
            <a:endParaRPr sz="3300">
              <a:latin typeface="+mj-lt"/>
              <a:cs typeface="Arial Black"/>
            </a:endParaRPr>
          </a:p>
          <a:p>
            <a:pPr marL="127000">
              <a:lnSpc>
                <a:spcPct val="100000"/>
              </a:lnSpc>
              <a:spcBef>
                <a:spcPts val="2395"/>
              </a:spcBef>
            </a:pPr>
            <a:r>
              <a:rPr sz="4400" b="1" spc="200" dirty="0">
                <a:solidFill>
                  <a:srgbClr val="FFFFFF"/>
                </a:solidFill>
                <a:latin typeface="+mj-lt"/>
                <a:cs typeface="Trebuchet MS"/>
              </a:rPr>
              <a:t>Rolling</a:t>
            </a:r>
            <a:r>
              <a:rPr sz="4400" b="1" spc="-15" dirty="0">
                <a:solidFill>
                  <a:srgbClr val="FFFFFF"/>
                </a:solidFill>
                <a:latin typeface="+mj-lt"/>
                <a:cs typeface="Trebuchet MS"/>
              </a:rPr>
              <a:t> </a:t>
            </a:r>
            <a:r>
              <a:rPr sz="4400" b="1" spc="55" dirty="0">
                <a:solidFill>
                  <a:srgbClr val="FFFFFF"/>
                </a:solidFill>
                <a:latin typeface="+mj-lt"/>
                <a:cs typeface="Trebuchet MS"/>
              </a:rPr>
              <a:t>Title</a:t>
            </a:r>
            <a:endParaRPr sz="4400">
              <a:latin typeface="+mj-lt"/>
              <a:cs typeface="Trebuchet MS"/>
            </a:endParaRPr>
          </a:p>
          <a:p>
            <a:pPr marL="144780" marR="6687820">
              <a:lnSpc>
                <a:spcPct val="116100"/>
              </a:lnSpc>
              <a:spcBef>
                <a:spcPts val="440"/>
              </a:spcBef>
            </a:pPr>
            <a:r>
              <a:rPr sz="3300" spc="-110" dirty="0">
                <a:solidFill>
                  <a:srgbClr val="FFFFFF"/>
                </a:solidFill>
                <a:latin typeface="+mj-lt"/>
                <a:cs typeface="Arial Black"/>
              </a:rPr>
              <a:t>H</a:t>
            </a:r>
            <a:r>
              <a:rPr sz="3300" spc="-105" dirty="0">
                <a:solidFill>
                  <a:srgbClr val="FFFFFF"/>
                </a:solidFill>
                <a:latin typeface="+mj-lt"/>
                <a:cs typeface="Arial Black"/>
              </a:rPr>
              <a:t>i</a:t>
            </a:r>
            <a:r>
              <a:rPr sz="3300" spc="-114" dirty="0">
                <a:solidFill>
                  <a:srgbClr val="FFFFFF"/>
                </a:solidFill>
                <a:latin typeface="+mj-lt"/>
                <a:cs typeface="Arial Black"/>
              </a:rPr>
              <a:t>ghe</a:t>
            </a:r>
            <a:r>
              <a:rPr sz="3300" spc="-110" dirty="0">
                <a:solidFill>
                  <a:srgbClr val="FFFFFF"/>
                </a:solidFill>
                <a:latin typeface="+mj-lt"/>
                <a:cs typeface="Arial Black"/>
              </a:rPr>
              <a:t>s</a:t>
            </a:r>
            <a:r>
              <a:rPr sz="3300" dirty="0">
                <a:solidFill>
                  <a:srgbClr val="FFFFFF"/>
                </a:solidFill>
                <a:latin typeface="+mj-lt"/>
                <a:cs typeface="Arial Black"/>
              </a:rPr>
              <a:t>t</a:t>
            </a:r>
            <a:r>
              <a:rPr sz="3300" spc="-340" dirty="0">
                <a:solidFill>
                  <a:srgbClr val="FFFFFF"/>
                </a:solidFill>
                <a:latin typeface="+mj-lt"/>
                <a:cs typeface="Arial Black"/>
              </a:rPr>
              <a:t> </a:t>
            </a:r>
            <a:r>
              <a:rPr sz="3300" spc="-180" dirty="0">
                <a:solidFill>
                  <a:srgbClr val="FFFFFF"/>
                </a:solidFill>
                <a:latin typeface="+mj-lt"/>
                <a:cs typeface="Arial Black"/>
              </a:rPr>
              <a:t>T</a:t>
            </a:r>
            <a:r>
              <a:rPr sz="3300" spc="-175" dirty="0">
                <a:solidFill>
                  <a:srgbClr val="FFFFFF"/>
                </a:solidFill>
                <a:latin typeface="+mj-lt"/>
                <a:cs typeface="Arial Black"/>
              </a:rPr>
              <a:t>i</a:t>
            </a:r>
            <a:r>
              <a:rPr sz="3300" spc="-185" dirty="0">
                <a:solidFill>
                  <a:srgbClr val="FFFFFF"/>
                </a:solidFill>
                <a:latin typeface="+mj-lt"/>
                <a:cs typeface="Arial Black"/>
              </a:rPr>
              <a:t>t</a:t>
            </a:r>
            <a:r>
              <a:rPr sz="3300" spc="-175" dirty="0">
                <a:solidFill>
                  <a:srgbClr val="FFFFFF"/>
                </a:solidFill>
                <a:latin typeface="+mj-lt"/>
                <a:cs typeface="Arial Black"/>
              </a:rPr>
              <a:t>l</a:t>
            </a:r>
            <a:r>
              <a:rPr sz="3300" dirty="0">
                <a:solidFill>
                  <a:srgbClr val="FFFFFF"/>
                </a:solidFill>
                <a:latin typeface="+mj-lt"/>
                <a:cs typeface="Arial Black"/>
              </a:rPr>
              <a:t>e</a:t>
            </a:r>
            <a:r>
              <a:rPr sz="3300" spc="-445" dirty="0">
                <a:solidFill>
                  <a:srgbClr val="FFFFFF"/>
                </a:solidFill>
                <a:latin typeface="+mj-lt"/>
                <a:cs typeface="Arial Black"/>
              </a:rPr>
              <a:t> </a:t>
            </a:r>
            <a:r>
              <a:rPr sz="3300" spc="-100" dirty="0">
                <a:solidFill>
                  <a:srgbClr val="FFFFFF"/>
                </a:solidFill>
                <a:latin typeface="+mj-lt"/>
                <a:cs typeface="Arial Black"/>
              </a:rPr>
              <a:t>a</a:t>
            </a:r>
            <a:r>
              <a:rPr sz="3300" spc="-160" dirty="0">
                <a:solidFill>
                  <a:srgbClr val="FFFFFF"/>
                </a:solidFill>
                <a:latin typeface="+mj-lt"/>
                <a:cs typeface="Arial Black"/>
              </a:rPr>
              <a:t>c</a:t>
            </a:r>
            <a:r>
              <a:rPr sz="3300" spc="-100" dirty="0">
                <a:solidFill>
                  <a:srgbClr val="FFFFFF"/>
                </a:solidFill>
                <a:latin typeface="+mj-lt"/>
                <a:cs typeface="Arial Black"/>
              </a:rPr>
              <a:t>h</a:t>
            </a:r>
            <a:r>
              <a:rPr sz="3300" spc="-90" dirty="0">
                <a:solidFill>
                  <a:srgbClr val="FFFFFF"/>
                </a:solidFill>
                <a:latin typeface="+mj-lt"/>
                <a:cs typeface="Arial Black"/>
              </a:rPr>
              <a:t>i</a:t>
            </a:r>
            <a:r>
              <a:rPr sz="3300" spc="-185" dirty="0">
                <a:solidFill>
                  <a:srgbClr val="FFFFFF"/>
                </a:solidFill>
                <a:latin typeface="+mj-lt"/>
                <a:cs typeface="Arial Black"/>
              </a:rPr>
              <a:t>e</a:t>
            </a:r>
            <a:r>
              <a:rPr sz="3300" spc="-180" dirty="0">
                <a:solidFill>
                  <a:srgbClr val="FFFFFF"/>
                </a:solidFill>
                <a:latin typeface="+mj-lt"/>
                <a:cs typeface="Arial Black"/>
              </a:rPr>
              <a:t>v</a:t>
            </a:r>
            <a:r>
              <a:rPr sz="3300" spc="-100" dirty="0">
                <a:solidFill>
                  <a:srgbClr val="FFFFFF"/>
                </a:solidFill>
                <a:latin typeface="+mj-lt"/>
                <a:cs typeface="Arial Black"/>
              </a:rPr>
              <a:t>e</a:t>
            </a:r>
            <a:r>
              <a:rPr sz="3300" dirty="0">
                <a:solidFill>
                  <a:srgbClr val="FFFFFF"/>
                </a:solidFill>
                <a:latin typeface="+mj-lt"/>
                <a:cs typeface="Arial Black"/>
              </a:rPr>
              <a:t>d</a:t>
            </a:r>
            <a:r>
              <a:rPr sz="3300" spc="-305" dirty="0">
                <a:solidFill>
                  <a:srgbClr val="FFFFFF"/>
                </a:solidFill>
                <a:latin typeface="+mj-lt"/>
                <a:cs typeface="Arial Black"/>
              </a:rPr>
              <a:t> </a:t>
            </a:r>
            <a:r>
              <a:rPr sz="3300" spc="-45" dirty="0">
                <a:solidFill>
                  <a:srgbClr val="FFFFFF"/>
                </a:solidFill>
                <a:latin typeface="+mj-lt"/>
                <a:cs typeface="Arial Black"/>
              </a:rPr>
              <a:t>b</a:t>
            </a:r>
            <a:r>
              <a:rPr sz="3300" dirty="0">
                <a:solidFill>
                  <a:srgbClr val="FFFFFF"/>
                </a:solidFill>
                <a:latin typeface="+mj-lt"/>
                <a:cs typeface="Arial Black"/>
              </a:rPr>
              <a:t>y</a:t>
            </a:r>
            <a:r>
              <a:rPr sz="3300" spc="-265" dirty="0">
                <a:solidFill>
                  <a:srgbClr val="FFFFFF"/>
                </a:solidFill>
                <a:latin typeface="+mj-lt"/>
                <a:cs typeface="Arial Black"/>
              </a:rPr>
              <a:t> </a:t>
            </a:r>
            <a:r>
              <a:rPr sz="3300" spc="-90" dirty="0">
                <a:solidFill>
                  <a:srgbClr val="FFFFFF"/>
                </a:solidFill>
                <a:latin typeface="+mj-lt"/>
                <a:cs typeface="Arial Black"/>
              </a:rPr>
              <a:t>a</a:t>
            </a:r>
            <a:r>
              <a:rPr sz="3300" dirty="0">
                <a:solidFill>
                  <a:srgbClr val="FFFFFF"/>
                </a:solidFill>
                <a:latin typeface="+mj-lt"/>
                <a:cs typeface="Arial Black"/>
              </a:rPr>
              <a:t>n</a:t>
            </a:r>
            <a:r>
              <a:rPr sz="3300" spc="-290" dirty="0">
                <a:solidFill>
                  <a:srgbClr val="FFFFFF"/>
                </a:solidFill>
                <a:latin typeface="+mj-lt"/>
                <a:cs typeface="Arial Black"/>
              </a:rPr>
              <a:t> </a:t>
            </a:r>
            <a:r>
              <a:rPr sz="3300" spc="-100" dirty="0">
                <a:solidFill>
                  <a:srgbClr val="FFFFFF"/>
                </a:solidFill>
                <a:latin typeface="+mj-lt"/>
                <a:cs typeface="Arial Black"/>
              </a:rPr>
              <a:t>i</a:t>
            </a:r>
            <a:r>
              <a:rPr sz="3300" spc="-114" dirty="0">
                <a:solidFill>
                  <a:srgbClr val="FFFFFF"/>
                </a:solidFill>
                <a:latin typeface="+mj-lt"/>
                <a:cs typeface="Arial Black"/>
              </a:rPr>
              <a:t>nd</a:t>
            </a:r>
            <a:r>
              <a:rPr sz="3300" spc="-100" dirty="0">
                <a:solidFill>
                  <a:srgbClr val="FFFFFF"/>
                </a:solidFill>
                <a:latin typeface="+mj-lt"/>
                <a:cs typeface="Arial Black"/>
              </a:rPr>
              <a:t>i</a:t>
            </a:r>
            <a:r>
              <a:rPr sz="3300" spc="-110" dirty="0">
                <a:solidFill>
                  <a:srgbClr val="FFFFFF"/>
                </a:solidFill>
                <a:latin typeface="+mj-lt"/>
                <a:cs typeface="Arial Black"/>
              </a:rPr>
              <a:t>v</a:t>
            </a:r>
            <a:r>
              <a:rPr sz="3300" spc="-100" dirty="0">
                <a:solidFill>
                  <a:srgbClr val="FFFFFF"/>
                </a:solidFill>
                <a:latin typeface="+mj-lt"/>
                <a:cs typeface="Arial Black"/>
              </a:rPr>
              <a:t>i</a:t>
            </a:r>
            <a:r>
              <a:rPr sz="3300" spc="-114" dirty="0">
                <a:solidFill>
                  <a:srgbClr val="FFFFFF"/>
                </a:solidFill>
                <a:latin typeface="+mj-lt"/>
                <a:cs typeface="Arial Black"/>
              </a:rPr>
              <a:t>dua</a:t>
            </a:r>
            <a:r>
              <a:rPr sz="3300" dirty="0">
                <a:solidFill>
                  <a:srgbClr val="FFFFFF"/>
                </a:solidFill>
                <a:latin typeface="+mj-lt"/>
                <a:cs typeface="Arial Black"/>
              </a:rPr>
              <a:t>l</a:t>
            </a:r>
            <a:r>
              <a:rPr sz="3300" spc="-360" dirty="0">
                <a:solidFill>
                  <a:srgbClr val="FFFFFF"/>
                </a:solidFill>
                <a:latin typeface="+mj-lt"/>
                <a:cs typeface="Arial Black"/>
              </a:rPr>
              <a:t> </a:t>
            </a:r>
            <a:r>
              <a:rPr sz="3300" spc="-60" dirty="0">
                <a:solidFill>
                  <a:srgbClr val="FFFFFF"/>
                </a:solidFill>
                <a:latin typeface="+mj-lt"/>
                <a:cs typeface="Arial Black"/>
              </a:rPr>
              <a:t>f</a:t>
            </a:r>
            <a:r>
              <a:rPr sz="3300" dirty="0">
                <a:solidFill>
                  <a:srgbClr val="FFFFFF"/>
                </a:solidFill>
                <a:latin typeface="+mj-lt"/>
                <a:cs typeface="Arial Black"/>
              </a:rPr>
              <a:t>or</a:t>
            </a:r>
            <a:r>
              <a:rPr sz="3300" spc="-210" dirty="0">
                <a:solidFill>
                  <a:srgbClr val="FFFFFF"/>
                </a:solidFill>
                <a:latin typeface="+mj-lt"/>
                <a:cs typeface="Arial Black"/>
              </a:rPr>
              <a:t> </a:t>
            </a:r>
            <a:r>
              <a:rPr sz="3300" spc="-40" dirty="0">
                <a:solidFill>
                  <a:srgbClr val="FFFFFF"/>
                </a:solidFill>
                <a:latin typeface="+mj-lt"/>
                <a:cs typeface="Arial Black"/>
              </a:rPr>
              <a:t>th</a:t>
            </a:r>
            <a:r>
              <a:rPr sz="3300" dirty="0">
                <a:solidFill>
                  <a:srgbClr val="FFFFFF"/>
                </a:solidFill>
                <a:latin typeface="+mj-lt"/>
                <a:cs typeface="Arial Black"/>
              </a:rPr>
              <a:t>e  </a:t>
            </a:r>
            <a:r>
              <a:rPr sz="3300" spc="-65" dirty="0">
                <a:solidFill>
                  <a:srgbClr val="FFFFFF"/>
                </a:solidFill>
                <a:latin typeface="+mj-lt"/>
                <a:cs typeface="Arial Black"/>
              </a:rPr>
              <a:t>t</a:t>
            </a:r>
            <a:r>
              <a:rPr sz="3300" spc="-60" dirty="0">
                <a:solidFill>
                  <a:srgbClr val="FFFFFF"/>
                </a:solidFill>
                <a:latin typeface="+mj-lt"/>
                <a:cs typeface="Arial Black"/>
              </a:rPr>
              <a:t>im</a:t>
            </a:r>
            <a:r>
              <a:rPr sz="3300" dirty="0">
                <a:solidFill>
                  <a:srgbClr val="FFFFFF"/>
                </a:solidFill>
                <a:latin typeface="+mj-lt"/>
                <a:cs typeface="Arial Black"/>
              </a:rPr>
              <a:t>e</a:t>
            </a:r>
            <a:r>
              <a:rPr sz="3300" spc="-160" dirty="0">
                <a:solidFill>
                  <a:srgbClr val="FFFFFF"/>
                </a:solidFill>
                <a:latin typeface="+mj-lt"/>
                <a:cs typeface="Arial Black"/>
              </a:rPr>
              <a:t> </a:t>
            </a:r>
            <a:r>
              <a:rPr sz="3300" spc="-40" dirty="0">
                <a:solidFill>
                  <a:srgbClr val="FFFFFF"/>
                </a:solidFill>
                <a:latin typeface="+mj-lt"/>
                <a:cs typeface="Arial Black"/>
              </a:rPr>
              <a:t>per</a:t>
            </a:r>
            <a:r>
              <a:rPr sz="3300" spc="-30" dirty="0">
                <a:solidFill>
                  <a:srgbClr val="FFFFFF"/>
                </a:solidFill>
                <a:latin typeface="+mj-lt"/>
                <a:cs typeface="Arial Black"/>
              </a:rPr>
              <a:t>i</a:t>
            </a:r>
            <a:r>
              <a:rPr sz="3300" spc="-40" dirty="0">
                <a:solidFill>
                  <a:srgbClr val="FFFFFF"/>
                </a:solidFill>
                <a:latin typeface="+mj-lt"/>
                <a:cs typeface="Arial Black"/>
              </a:rPr>
              <a:t>o</a:t>
            </a:r>
            <a:r>
              <a:rPr sz="3300" dirty="0">
                <a:solidFill>
                  <a:srgbClr val="FFFFFF"/>
                </a:solidFill>
                <a:latin typeface="+mj-lt"/>
                <a:cs typeface="Arial Black"/>
              </a:rPr>
              <a:t>d</a:t>
            </a:r>
            <a:r>
              <a:rPr sz="3300" spc="-25" dirty="0">
                <a:solidFill>
                  <a:srgbClr val="FFFFFF"/>
                </a:solidFill>
                <a:latin typeface="+mj-lt"/>
                <a:cs typeface="Arial Black"/>
              </a:rPr>
              <a:t> </a:t>
            </a:r>
            <a:r>
              <a:rPr sz="3300" spc="25" dirty="0">
                <a:solidFill>
                  <a:srgbClr val="FFFFFF"/>
                </a:solidFill>
                <a:latin typeface="+mj-lt"/>
                <a:cs typeface="Arial Black"/>
              </a:rPr>
              <a:t>o</a:t>
            </a:r>
            <a:r>
              <a:rPr sz="3300" dirty="0">
                <a:solidFill>
                  <a:srgbClr val="FFFFFF"/>
                </a:solidFill>
                <a:latin typeface="+mj-lt"/>
                <a:cs typeface="Arial Black"/>
              </a:rPr>
              <a:t>f</a:t>
            </a:r>
            <a:r>
              <a:rPr sz="3300" spc="245" dirty="0">
                <a:solidFill>
                  <a:srgbClr val="FFFFFF"/>
                </a:solidFill>
                <a:latin typeface="+mj-lt"/>
                <a:cs typeface="Arial Black"/>
              </a:rPr>
              <a:t> </a:t>
            </a:r>
            <a:r>
              <a:rPr sz="3300" spc="-105" dirty="0">
                <a:solidFill>
                  <a:srgbClr val="FFFFFF"/>
                </a:solidFill>
                <a:latin typeface="+mj-lt"/>
                <a:cs typeface="Arial Black"/>
              </a:rPr>
              <a:t>p</a:t>
            </a:r>
            <a:r>
              <a:rPr sz="3300" spc="-50" dirty="0">
                <a:solidFill>
                  <a:srgbClr val="FFFFFF"/>
                </a:solidFill>
                <a:latin typeface="+mj-lt"/>
                <a:cs typeface="Arial Black"/>
              </a:rPr>
              <a:t>r</a:t>
            </a:r>
            <a:r>
              <a:rPr sz="3300" spc="-185" dirty="0">
                <a:solidFill>
                  <a:srgbClr val="FFFFFF"/>
                </a:solidFill>
                <a:latin typeface="+mj-lt"/>
                <a:cs typeface="Arial Black"/>
              </a:rPr>
              <a:t>e</a:t>
            </a:r>
            <a:r>
              <a:rPr sz="3300" spc="-100" dirty="0">
                <a:solidFill>
                  <a:srgbClr val="FFFFFF"/>
                </a:solidFill>
                <a:latin typeface="+mj-lt"/>
                <a:cs typeface="Arial Black"/>
              </a:rPr>
              <a:t>v</a:t>
            </a:r>
            <a:r>
              <a:rPr sz="3300" spc="-95" dirty="0">
                <a:solidFill>
                  <a:srgbClr val="FFFFFF"/>
                </a:solidFill>
                <a:latin typeface="+mj-lt"/>
                <a:cs typeface="Arial Black"/>
              </a:rPr>
              <a:t>i</a:t>
            </a:r>
            <a:r>
              <a:rPr sz="3300" spc="-105" dirty="0">
                <a:solidFill>
                  <a:srgbClr val="FFFFFF"/>
                </a:solidFill>
                <a:latin typeface="+mj-lt"/>
                <a:cs typeface="Arial Black"/>
              </a:rPr>
              <a:t>ou</a:t>
            </a:r>
            <a:r>
              <a:rPr sz="3300" dirty="0">
                <a:solidFill>
                  <a:srgbClr val="FFFFFF"/>
                </a:solidFill>
                <a:latin typeface="+mj-lt"/>
                <a:cs typeface="Arial Black"/>
              </a:rPr>
              <a:t>s</a:t>
            </a:r>
            <a:r>
              <a:rPr sz="3300" spc="-560" dirty="0">
                <a:solidFill>
                  <a:srgbClr val="FFFFFF"/>
                </a:solidFill>
                <a:latin typeface="+mj-lt"/>
                <a:cs typeface="Arial Black"/>
              </a:rPr>
              <a:t> </a:t>
            </a:r>
            <a:r>
              <a:rPr sz="3300" spc="-525" dirty="0">
                <a:solidFill>
                  <a:srgbClr val="FFFFFF"/>
                </a:solidFill>
                <a:latin typeface="+mj-lt"/>
                <a:cs typeface="Arial Black"/>
              </a:rPr>
              <a:t>1</a:t>
            </a:r>
            <a:r>
              <a:rPr sz="3300" spc="65" dirty="0">
                <a:solidFill>
                  <a:srgbClr val="FFFFFF"/>
                </a:solidFill>
                <a:latin typeface="+mj-lt"/>
                <a:cs typeface="Arial Black"/>
              </a:rPr>
              <a:t>2</a:t>
            </a:r>
            <a:r>
              <a:rPr sz="3300" spc="-75" dirty="0">
                <a:solidFill>
                  <a:srgbClr val="FFFFFF"/>
                </a:solidFill>
                <a:latin typeface="+mj-lt"/>
                <a:cs typeface="Arial Black"/>
              </a:rPr>
              <a:t>m</a:t>
            </a:r>
            <a:r>
              <a:rPr sz="3300" spc="-80" dirty="0">
                <a:solidFill>
                  <a:srgbClr val="FFFFFF"/>
                </a:solidFill>
                <a:latin typeface="+mj-lt"/>
                <a:cs typeface="Arial Black"/>
              </a:rPr>
              <a:t>on</a:t>
            </a:r>
            <a:r>
              <a:rPr sz="3300" spc="-75" dirty="0">
                <a:solidFill>
                  <a:srgbClr val="FFFFFF"/>
                </a:solidFill>
                <a:latin typeface="+mj-lt"/>
                <a:cs typeface="Arial Black"/>
              </a:rPr>
              <a:t>t</a:t>
            </a:r>
            <a:r>
              <a:rPr sz="3300" spc="-80" dirty="0">
                <a:solidFill>
                  <a:srgbClr val="FFFFFF"/>
                </a:solidFill>
                <a:latin typeface="+mj-lt"/>
                <a:cs typeface="Arial Black"/>
              </a:rPr>
              <a:t>h</a:t>
            </a:r>
            <a:r>
              <a:rPr sz="3300" spc="-75" dirty="0">
                <a:solidFill>
                  <a:srgbClr val="FFFFFF"/>
                </a:solidFill>
                <a:latin typeface="+mj-lt"/>
                <a:cs typeface="Arial Black"/>
              </a:rPr>
              <a:t>s</a:t>
            </a:r>
            <a:r>
              <a:rPr sz="3300" dirty="0">
                <a:solidFill>
                  <a:srgbClr val="FFFFFF"/>
                </a:solidFill>
                <a:latin typeface="+mj-lt"/>
                <a:cs typeface="Arial Black"/>
              </a:rPr>
              <a:t>.</a:t>
            </a:r>
            <a:endParaRPr sz="3300">
              <a:latin typeface="+mj-lt"/>
              <a:cs typeface="Arial Black"/>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additive="base">
                                        <p:cTn id="4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12452" y="1638936"/>
            <a:ext cx="8220456" cy="1449575"/>
          </a:xfrm>
          <a:prstGeom prst="rect">
            <a:avLst/>
          </a:prstGeom>
        </p:spPr>
      </p:pic>
      <p:sp>
        <p:nvSpPr>
          <p:cNvPr id="3" name="object 3"/>
          <p:cNvSpPr txBox="1">
            <a:spLocks noGrp="1"/>
          </p:cNvSpPr>
          <p:nvPr>
            <p:ph type="title"/>
          </p:nvPr>
        </p:nvSpPr>
        <p:spPr>
          <a:xfrm>
            <a:off x="533400" y="1638300"/>
            <a:ext cx="9067800" cy="535403"/>
          </a:xfrm>
          <a:prstGeom prst="rect">
            <a:avLst/>
          </a:prstGeom>
        </p:spPr>
        <p:txBody>
          <a:bodyPr vert="horz" wrap="square" lIns="0" tIns="12065" rIns="0" bIns="0" rtlCol="0">
            <a:spAutoFit/>
          </a:bodyPr>
          <a:lstStyle/>
          <a:p>
            <a:pPr marL="12700">
              <a:lnSpc>
                <a:spcPct val="100000"/>
              </a:lnSpc>
              <a:spcBef>
                <a:spcPts val="95"/>
              </a:spcBef>
            </a:pPr>
            <a:r>
              <a:rPr sz="3400" spc="-5" dirty="0">
                <a:solidFill>
                  <a:srgbClr val="0070C0"/>
                </a:solidFill>
                <a:latin typeface="Arial Black" pitchFamily="34" charset="0"/>
              </a:rPr>
              <a:t>1.PURC</a:t>
            </a:r>
            <a:r>
              <a:rPr sz="3400" spc="-20" dirty="0">
                <a:solidFill>
                  <a:srgbClr val="0070C0"/>
                </a:solidFill>
                <a:latin typeface="Arial Black" pitchFamily="34" charset="0"/>
              </a:rPr>
              <a:t>H</a:t>
            </a:r>
            <a:r>
              <a:rPr sz="3400" spc="-5" dirty="0">
                <a:solidFill>
                  <a:srgbClr val="0070C0"/>
                </a:solidFill>
                <a:latin typeface="Arial Black" pitchFamily="34" charset="0"/>
              </a:rPr>
              <a:t>ASE</a:t>
            </a:r>
            <a:r>
              <a:rPr sz="3400" spc="-220" dirty="0">
                <a:solidFill>
                  <a:srgbClr val="0070C0"/>
                </a:solidFill>
                <a:latin typeface="Arial Black" pitchFamily="34" charset="0"/>
              </a:rPr>
              <a:t> </a:t>
            </a:r>
            <a:r>
              <a:rPr sz="3400" spc="90" dirty="0">
                <a:solidFill>
                  <a:srgbClr val="0070C0"/>
                </a:solidFill>
                <a:latin typeface="Arial Black" pitchFamily="34" charset="0"/>
              </a:rPr>
              <a:t>P</a:t>
            </a:r>
            <a:r>
              <a:rPr sz="3400" spc="80" dirty="0">
                <a:solidFill>
                  <a:srgbClr val="0070C0"/>
                </a:solidFill>
                <a:latin typeface="Arial Black" pitchFamily="34" charset="0"/>
              </a:rPr>
              <a:t>R</a:t>
            </a:r>
            <a:r>
              <a:rPr sz="3400" spc="85" dirty="0">
                <a:solidFill>
                  <a:srgbClr val="0070C0"/>
                </a:solidFill>
                <a:latin typeface="Arial Black" pitchFamily="34" charset="0"/>
              </a:rPr>
              <a:t>O</a:t>
            </a:r>
            <a:r>
              <a:rPr sz="3400" spc="90" dirty="0">
                <a:solidFill>
                  <a:srgbClr val="0070C0"/>
                </a:solidFill>
                <a:latin typeface="Arial Black" pitchFamily="34" charset="0"/>
              </a:rPr>
              <a:t>FI</a:t>
            </a:r>
            <a:r>
              <a:rPr sz="3400" spc="-5" dirty="0">
                <a:solidFill>
                  <a:srgbClr val="0070C0"/>
                </a:solidFill>
                <a:latin typeface="Arial Black" pitchFamily="34" charset="0"/>
              </a:rPr>
              <a:t>T</a:t>
            </a:r>
            <a:r>
              <a:rPr sz="3400" spc="-50" dirty="0">
                <a:solidFill>
                  <a:srgbClr val="0070C0"/>
                </a:solidFill>
                <a:latin typeface="Arial Black" pitchFamily="34" charset="0"/>
              </a:rPr>
              <a:t> </a:t>
            </a:r>
            <a:r>
              <a:rPr sz="3400" spc="-5" dirty="0">
                <a:solidFill>
                  <a:srgbClr val="0070C0"/>
                </a:solidFill>
                <a:latin typeface="Arial Black" pitchFamily="34" charset="0"/>
              </a:rPr>
              <a:t>(</a:t>
            </a:r>
            <a:r>
              <a:rPr sz="3400" spc="-555" dirty="0">
                <a:solidFill>
                  <a:srgbClr val="0070C0"/>
                </a:solidFill>
                <a:latin typeface="Arial Black" pitchFamily="34" charset="0"/>
              </a:rPr>
              <a:t> </a:t>
            </a:r>
            <a:r>
              <a:rPr sz="3400" spc="380" dirty="0">
                <a:solidFill>
                  <a:srgbClr val="0070C0"/>
                </a:solidFill>
                <a:latin typeface="Arial Black" pitchFamily="34" charset="0"/>
              </a:rPr>
              <a:t>2</a:t>
            </a:r>
            <a:r>
              <a:rPr sz="3400" spc="-5" dirty="0">
                <a:solidFill>
                  <a:srgbClr val="0070C0"/>
                </a:solidFill>
                <a:latin typeface="Arial Black" pitchFamily="34" charset="0"/>
              </a:rPr>
              <a:t>0</a:t>
            </a:r>
            <a:r>
              <a:rPr sz="3400" spc="-560" dirty="0">
                <a:solidFill>
                  <a:srgbClr val="0070C0"/>
                </a:solidFill>
                <a:latin typeface="Arial Black" pitchFamily="34" charset="0"/>
              </a:rPr>
              <a:t> </a:t>
            </a:r>
            <a:r>
              <a:rPr sz="3400" spc="-5" dirty="0">
                <a:solidFill>
                  <a:srgbClr val="0070C0"/>
                </a:solidFill>
                <a:latin typeface="Arial Black" pitchFamily="34" charset="0"/>
              </a:rPr>
              <a:t>%</a:t>
            </a:r>
            <a:r>
              <a:rPr sz="3400" spc="260" dirty="0">
                <a:solidFill>
                  <a:srgbClr val="0070C0"/>
                </a:solidFill>
                <a:latin typeface="Arial Black" pitchFamily="34" charset="0"/>
              </a:rPr>
              <a:t> </a:t>
            </a:r>
            <a:r>
              <a:rPr sz="3400" spc="-5" dirty="0">
                <a:solidFill>
                  <a:srgbClr val="0070C0"/>
                </a:solidFill>
                <a:latin typeface="Arial Black" pitchFamily="34" charset="0"/>
              </a:rPr>
              <a:t>–</a:t>
            </a:r>
            <a:r>
              <a:rPr sz="3400" spc="-65" dirty="0">
                <a:solidFill>
                  <a:srgbClr val="0070C0"/>
                </a:solidFill>
                <a:latin typeface="Arial Black" pitchFamily="34" charset="0"/>
              </a:rPr>
              <a:t> </a:t>
            </a:r>
            <a:r>
              <a:rPr sz="3400" spc="310" dirty="0">
                <a:solidFill>
                  <a:srgbClr val="0070C0"/>
                </a:solidFill>
                <a:latin typeface="Arial Black" pitchFamily="34" charset="0"/>
              </a:rPr>
              <a:t>3</a:t>
            </a:r>
            <a:r>
              <a:rPr sz="3400" spc="-5" dirty="0">
                <a:solidFill>
                  <a:srgbClr val="0070C0"/>
                </a:solidFill>
                <a:latin typeface="Arial Black" pitchFamily="34" charset="0"/>
              </a:rPr>
              <a:t>3</a:t>
            </a:r>
            <a:r>
              <a:rPr sz="3400" spc="-630" dirty="0">
                <a:solidFill>
                  <a:srgbClr val="0070C0"/>
                </a:solidFill>
                <a:latin typeface="Arial Black" pitchFamily="34" charset="0"/>
              </a:rPr>
              <a:t> </a:t>
            </a:r>
            <a:r>
              <a:rPr sz="3400" spc="320" dirty="0">
                <a:solidFill>
                  <a:srgbClr val="0070C0"/>
                </a:solidFill>
                <a:latin typeface="Arial Black" pitchFamily="34" charset="0"/>
              </a:rPr>
              <a:t>%</a:t>
            </a:r>
            <a:r>
              <a:rPr sz="3400" spc="-5" dirty="0">
                <a:solidFill>
                  <a:srgbClr val="0070C0"/>
                </a:solidFill>
                <a:latin typeface="Arial Black" pitchFamily="34" charset="0"/>
              </a:rPr>
              <a:t>)</a:t>
            </a:r>
            <a:endParaRPr sz="3400">
              <a:solidFill>
                <a:srgbClr val="0070C0"/>
              </a:solidFill>
              <a:latin typeface="Arial Black" pitchFamily="34" charset="0"/>
            </a:endParaRPr>
          </a:p>
        </p:txBody>
      </p:sp>
      <p:sp>
        <p:nvSpPr>
          <p:cNvPr id="4" name="object 4"/>
          <p:cNvSpPr txBox="1"/>
          <p:nvPr/>
        </p:nvSpPr>
        <p:spPr>
          <a:xfrm>
            <a:off x="418591" y="2051009"/>
            <a:ext cx="11736070" cy="7055136"/>
          </a:xfrm>
          <a:prstGeom prst="rect">
            <a:avLst/>
          </a:prstGeom>
        </p:spPr>
        <p:txBody>
          <a:bodyPr vert="horz" wrap="square" lIns="0" tIns="118745" rIns="0" bIns="0" rtlCol="0">
            <a:spAutoFit/>
          </a:bodyPr>
          <a:lstStyle/>
          <a:p>
            <a:pPr marL="127635">
              <a:lnSpc>
                <a:spcPct val="100000"/>
              </a:lnSpc>
              <a:spcBef>
                <a:spcPts val="935"/>
              </a:spcBef>
            </a:pPr>
            <a:r>
              <a:rPr sz="3200" spc="-60" dirty="0">
                <a:latin typeface="Arial Rounded MT Bold" pitchFamily="34" charset="0"/>
                <a:cs typeface="Arial Black"/>
              </a:rPr>
              <a:t>Di</a:t>
            </a:r>
            <a:r>
              <a:rPr sz="3200" spc="20" dirty="0">
                <a:latin typeface="Arial Rounded MT Bold" pitchFamily="34" charset="0"/>
                <a:cs typeface="Arial Black"/>
              </a:rPr>
              <a:t>f</a:t>
            </a:r>
            <a:r>
              <a:rPr sz="3200" spc="-120" dirty="0">
                <a:latin typeface="Arial Rounded MT Bold" pitchFamily="34" charset="0"/>
                <a:cs typeface="Arial Black"/>
              </a:rPr>
              <a:t>f</a:t>
            </a:r>
            <a:r>
              <a:rPr sz="3200" spc="-65" dirty="0">
                <a:latin typeface="Arial Rounded MT Bold" pitchFamily="34" charset="0"/>
                <a:cs typeface="Arial Black"/>
              </a:rPr>
              <a:t>e</a:t>
            </a:r>
            <a:r>
              <a:rPr sz="3200" dirty="0">
                <a:latin typeface="Arial Rounded MT Bold" pitchFamily="34" charset="0"/>
                <a:cs typeface="Arial Black"/>
              </a:rPr>
              <a:t>r</a:t>
            </a:r>
            <a:r>
              <a:rPr sz="3200" spc="-70" dirty="0">
                <a:latin typeface="Arial Rounded MT Bold" pitchFamily="34" charset="0"/>
                <a:cs typeface="Arial Black"/>
              </a:rPr>
              <a:t>e</a:t>
            </a:r>
            <a:r>
              <a:rPr sz="3200" spc="-65" dirty="0">
                <a:latin typeface="Arial Rounded MT Bold" pitchFamily="34" charset="0"/>
                <a:cs typeface="Arial Black"/>
              </a:rPr>
              <a:t>nc</a:t>
            </a:r>
            <a:r>
              <a:rPr sz="3200" dirty="0">
                <a:latin typeface="Arial Rounded MT Bold" pitchFamily="34" charset="0"/>
                <a:cs typeface="Arial Black"/>
              </a:rPr>
              <a:t>e</a:t>
            </a:r>
            <a:r>
              <a:rPr sz="3200" spc="-70" dirty="0">
                <a:latin typeface="Arial Rounded MT Bold" pitchFamily="34" charset="0"/>
                <a:cs typeface="Arial Black"/>
              </a:rPr>
              <a:t> </a:t>
            </a:r>
            <a:r>
              <a:rPr sz="3200" spc="15" dirty="0">
                <a:latin typeface="Arial Rounded MT Bold" pitchFamily="34" charset="0"/>
                <a:cs typeface="Arial Black"/>
              </a:rPr>
              <a:t>o</a:t>
            </a:r>
            <a:r>
              <a:rPr sz="3200" dirty="0">
                <a:latin typeface="Arial Rounded MT Bold" pitchFamily="34" charset="0"/>
                <a:cs typeface="Arial Black"/>
              </a:rPr>
              <a:t>f</a:t>
            </a:r>
            <a:r>
              <a:rPr sz="3200" spc="245" dirty="0">
                <a:latin typeface="Arial Rounded MT Bold" pitchFamily="34" charset="0"/>
                <a:cs typeface="Arial Black"/>
              </a:rPr>
              <a:t> </a:t>
            </a:r>
            <a:r>
              <a:rPr sz="3200" spc="-220" dirty="0">
                <a:latin typeface="Arial Rounded MT Bold" pitchFamily="34" charset="0"/>
                <a:cs typeface="Arial Black"/>
              </a:rPr>
              <a:t>M</a:t>
            </a:r>
            <a:r>
              <a:rPr sz="3200" spc="-215" dirty="0">
                <a:latin typeface="Arial Rounded MT Bold" pitchFamily="34" charset="0"/>
                <a:cs typeface="Arial Black"/>
              </a:rPr>
              <a:t>R</a:t>
            </a:r>
            <a:r>
              <a:rPr sz="3200" dirty="0">
                <a:latin typeface="Arial Rounded MT Bold" pitchFamily="34" charset="0"/>
                <a:cs typeface="Arial Black"/>
              </a:rPr>
              <a:t>P</a:t>
            </a:r>
            <a:r>
              <a:rPr sz="3200" spc="-465" dirty="0">
                <a:latin typeface="Arial Rounded MT Bold" pitchFamily="34" charset="0"/>
                <a:cs typeface="Arial Black"/>
              </a:rPr>
              <a:t> </a:t>
            </a:r>
            <a:r>
              <a:rPr sz="3200" spc="-30">
                <a:latin typeface="Arial Rounded MT Bold" pitchFamily="34" charset="0"/>
                <a:cs typeface="Arial Black"/>
              </a:rPr>
              <a:t>an</a:t>
            </a:r>
            <a:r>
              <a:rPr sz="3200">
                <a:latin typeface="Arial Rounded MT Bold" pitchFamily="34" charset="0"/>
                <a:cs typeface="Arial Black"/>
              </a:rPr>
              <a:t>d</a:t>
            </a:r>
            <a:r>
              <a:rPr sz="3200" spc="-615">
                <a:latin typeface="Arial Rounded MT Bold" pitchFamily="34" charset="0"/>
                <a:cs typeface="Arial Black"/>
              </a:rPr>
              <a:t> </a:t>
            </a:r>
            <a:r>
              <a:rPr sz="3200" spc="-60" smtClean="0">
                <a:latin typeface="Arial Rounded MT Bold" pitchFamily="34" charset="0"/>
                <a:cs typeface="Arial Black"/>
              </a:rPr>
              <a:t>CP</a:t>
            </a:r>
            <a:endParaRPr lang="en-IN" sz="3200" spc="-60" dirty="0" smtClean="0">
              <a:latin typeface="Arial Rounded MT Bold" pitchFamily="34" charset="0"/>
              <a:cs typeface="Arial Black"/>
            </a:endParaRPr>
          </a:p>
          <a:p>
            <a:pPr marL="127635" lvl="0">
              <a:spcBef>
                <a:spcPts val="935"/>
              </a:spcBef>
            </a:pPr>
            <a:r>
              <a:rPr lang="en-US" sz="3200" b="1" dirty="0" smtClean="0">
                <a:solidFill>
                  <a:srgbClr val="0070C0"/>
                </a:solidFill>
                <a:latin typeface="Arial MT"/>
              </a:rPr>
              <a:t>2.PERFORMANCE </a:t>
            </a:r>
            <a:r>
              <a:rPr lang="en-US" sz="3200" b="1" dirty="0">
                <a:solidFill>
                  <a:srgbClr val="0070C0"/>
                </a:solidFill>
                <a:latin typeface="Arial MT"/>
              </a:rPr>
              <a:t>BONUS ( 6 % - 14%) </a:t>
            </a:r>
          </a:p>
          <a:p>
            <a:pPr marL="127635" lvl="1">
              <a:spcBef>
                <a:spcPts val="935"/>
              </a:spcBef>
              <a:buFont typeface="Arial" pitchFamily="34" charset="0"/>
              <a:buChar char="•"/>
            </a:pPr>
            <a:r>
              <a:rPr lang="en-US" sz="3300" dirty="0">
                <a:latin typeface="+mj-lt"/>
              </a:rPr>
              <a:t>Performance Bonus is paid on </a:t>
            </a:r>
            <a:r>
              <a:rPr lang="en-US" sz="3300" dirty="0" smtClean="0">
                <a:latin typeface="+mj-lt"/>
              </a:rPr>
              <a:t>your Group </a:t>
            </a:r>
            <a:r>
              <a:rPr lang="en-US" sz="3300" dirty="0">
                <a:latin typeface="+mj-lt"/>
              </a:rPr>
              <a:t>Volume(GV) </a:t>
            </a:r>
          </a:p>
          <a:p>
            <a:pPr marL="127635">
              <a:lnSpc>
                <a:spcPct val="100000"/>
              </a:lnSpc>
              <a:spcBef>
                <a:spcPts val="935"/>
              </a:spcBef>
              <a:buFont typeface="Arial" pitchFamily="34" charset="0"/>
              <a:buChar char="•"/>
            </a:pPr>
            <a:r>
              <a:rPr lang="en-IN" sz="3200" dirty="0">
                <a:latin typeface="+mj-lt"/>
              </a:rPr>
              <a:t> </a:t>
            </a:r>
            <a:r>
              <a:rPr lang="en-US" sz="3200" dirty="0">
                <a:latin typeface="+mj-lt"/>
              </a:rPr>
              <a:t>Percentage of PB growth is based on the Accumulation BV all other benefits are based on current  month BV </a:t>
            </a:r>
            <a:endParaRPr lang="en-US" sz="3200" dirty="0" smtClean="0">
              <a:latin typeface="+mj-lt"/>
            </a:endParaRPr>
          </a:p>
          <a:p>
            <a:pPr marL="127635">
              <a:spcBef>
                <a:spcPts val="935"/>
              </a:spcBef>
              <a:buFont typeface="Arial" pitchFamily="34" charset="0"/>
              <a:buChar char="•"/>
            </a:pPr>
            <a:r>
              <a:rPr lang="en-US" sz="3200" dirty="0">
                <a:latin typeface="+mj-lt"/>
              </a:rPr>
              <a:t>Growth Leg GV is not added </a:t>
            </a:r>
          </a:p>
          <a:p>
            <a:pPr marL="127635" lvl="0">
              <a:spcBef>
                <a:spcPts val="935"/>
              </a:spcBef>
              <a:buFont typeface="Arial" pitchFamily="34" charset="0"/>
              <a:buChar char="•"/>
            </a:pPr>
            <a:r>
              <a:rPr lang="en-US" sz="3200" dirty="0">
                <a:latin typeface="+mj-lt"/>
              </a:rPr>
              <a:t>The table below gives you the Detailed Accumulation  performance bonus </a:t>
            </a:r>
          </a:p>
          <a:p>
            <a:pPr marL="506095">
              <a:lnSpc>
                <a:spcPct val="100000"/>
              </a:lnSpc>
            </a:pPr>
            <a:r>
              <a:rPr sz="2800" b="1" spc="-15" smtClean="0">
                <a:latin typeface="Arial"/>
                <a:cs typeface="Arial"/>
              </a:rPr>
              <a:t>PB</a:t>
            </a:r>
            <a:r>
              <a:rPr sz="2800" b="1" spc="-170" smtClean="0">
                <a:latin typeface="Arial"/>
                <a:cs typeface="Arial"/>
              </a:rPr>
              <a:t> </a:t>
            </a:r>
            <a:r>
              <a:rPr sz="2800" b="1" spc="70" dirty="0">
                <a:latin typeface="Arial"/>
                <a:cs typeface="Arial"/>
              </a:rPr>
              <a:t>CALCULATION</a:t>
            </a:r>
            <a:endParaRPr sz="2800">
              <a:latin typeface="Arial"/>
              <a:cs typeface="Arial"/>
            </a:endParaRPr>
          </a:p>
          <a:p>
            <a:pPr marL="3583304">
              <a:lnSpc>
                <a:spcPct val="100000"/>
              </a:lnSpc>
              <a:spcBef>
                <a:spcPts val="204"/>
              </a:spcBef>
            </a:pPr>
            <a:r>
              <a:rPr sz="2800" spc="-300" dirty="0">
                <a:latin typeface="Arial MT"/>
                <a:cs typeface="Arial Black"/>
              </a:rPr>
              <a:t>PB</a:t>
            </a:r>
            <a:r>
              <a:rPr sz="2800" spc="-5" dirty="0">
                <a:latin typeface="Arial MT"/>
                <a:cs typeface="Arial Black"/>
              </a:rPr>
              <a:t>V</a:t>
            </a:r>
            <a:r>
              <a:rPr sz="2800" spc="-465" dirty="0">
                <a:latin typeface="Arial MT"/>
                <a:cs typeface="Arial Black"/>
              </a:rPr>
              <a:t> </a:t>
            </a:r>
            <a:r>
              <a:rPr sz="2800" spc="-5" dirty="0">
                <a:latin typeface="Arial MT"/>
                <a:cs typeface="Arial Black"/>
              </a:rPr>
              <a:t>–</a:t>
            </a:r>
            <a:r>
              <a:rPr sz="2800" spc="5" dirty="0">
                <a:latin typeface="Arial MT"/>
                <a:cs typeface="Arial Black"/>
              </a:rPr>
              <a:t> </a:t>
            </a:r>
            <a:r>
              <a:rPr sz="2800" spc="-70" dirty="0">
                <a:latin typeface="Arial MT"/>
                <a:cs typeface="Arial Black"/>
              </a:rPr>
              <a:t>500</a:t>
            </a:r>
            <a:r>
              <a:rPr sz="2800" spc="-5" dirty="0">
                <a:latin typeface="Arial MT"/>
                <a:cs typeface="Arial Black"/>
              </a:rPr>
              <a:t>,</a:t>
            </a:r>
            <a:r>
              <a:rPr sz="2800" spc="-270" dirty="0">
                <a:latin typeface="Arial MT"/>
                <a:cs typeface="Arial Black"/>
              </a:rPr>
              <a:t> </a:t>
            </a:r>
            <a:r>
              <a:rPr sz="2800" spc="-80" dirty="0">
                <a:latin typeface="Arial MT"/>
                <a:cs typeface="Arial Black"/>
              </a:rPr>
              <a:t>CMG</a:t>
            </a:r>
            <a:r>
              <a:rPr sz="2800" spc="-5" dirty="0">
                <a:latin typeface="Arial MT"/>
                <a:cs typeface="Arial Black"/>
              </a:rPr>
              <a:t>V</a:t>
            </a:r>
            <a:r>
              <a:rPr sz="2800" spc="-240" dirty="0">
                <a:latin typeface="Arial MT"/>
                <a:cs typeface="Arial Black"/>
              </a:rPr>
              <a:t> </a:t>
            </a:r>
            <a:r>
              <a:rPr sz="2800" spc="-5" dirty="0">
                <a:latin typeface="Arial MT"/>
                <a:cs typeface="Arial Black"/>
              </a:rPr>
              <a:t>– </a:t>
            </a:r>
            <a:r>
              <a:rPr sz="2800" spc="-155" dirty="0">
                <a:latin typeface="Arial MT"/>
                <a:cs typeface="Arial Black"/>
              </a:rPr>
              <a:t>8100</a:t>
            </a:r>
            <a:r>
              <a:rPr sz="2800" spc="-5" dirty="0">
                <a:latin typeface="Arial MT"/>
                <a:cs typeface="Arial Black"/>
              </a:rPr>
              <a:t>0</a:t>
            </a:r>
            <a:endParaRPr sz="2800">
              <a:latin typeface="Arial MT"/>
              <a:cs typeface="Arial Black"/>
            </a:endParaRPr>
          </a:p>
          <a:p>
            <a:pPr marL="12700" marR="4241165" indent="4293235">
              <a:lnSpc>
                <a:spcPts val="4090"/>
              </a:lnSpc>
            </a:pPr>
            <a:endParaRPr lang="en-IN" sz="2800" spc="-5" dirty="0" smtClean="0">
              <a:latin typeface="Arial MT"/>
              <a:cs typeface="Arial Black"/>
            </a:endParaRPr>
          </a:p>
          <a:p>
            <a:pPr marL="12700" marR="4241165" indent="4293235">
              <a:lnSpc>
                <a:spcPts val="4090"/>
              </a:lnSpc>
            </a:pPr>
            <a:r>
              <a:rPr sz="2800" spc="-5" smtClean="0">
                <a:latin typeface="Arial MT"/>
                <a:cs typeface="Arial Black"/>
              </a:rPr>
              <a:t>(</a:t>
            </a:r>
            <a:r>
              <a:rPr sz="2800" spc="-204" smtClean="0">
                <a:latin typeface="Arial MT"/>
                <a:cs typeface="Arial Black"/>
              </a:rPr>
              <a:t> </a:t>
            </a:r>
            <a:r>
              <a:rPr sz="2800" spc="-135" dirty="0">
                <a:latin typeface="Arial MT"/>
                <a:cs typeface="Arial Black"/>
              </a:rPr>
              <a:t>CON.MANAGER) </a:t>
            </a:r>
            <a:r>
              <a:rPr sz="2800" spc="-919" dirty="0">
                <a:latin typeface="Arial MT"/>
                <a:cs typeface="Arial Black"/>
              </a:rPr>
              <a:t> </a:t>
            </a:r>
            <a:r>
              <a:rPr sz="2800" spc="-5" dirty="0">
                <a:latin typeface="Arial MT"/>
                <a:cs typeface="Arial Black"/>
              </a:rPr>
              <a:t>A</a:t>
            </a:r>
            <a:r>
              <a:rPr sz="2800" spc="-545" dirty="0">
                <a:latin typeface="Arial MT"/>
                <a:cs typeface="Arial Black"/>
              </a:rPr>
              <a:t> </a:t>
            </a:r>
            <a:r>
              <a:rPr sz="2800" spc="-140" dirty="0">
                <a:latin typeface="Arial MT"/>
                <a:cs typeface="Arial Black"/>
              </a:rPr>
              <a:t>G</a:t>
            </a:r>
            <a:r>
              <a:rPr sz="2800" spc="-190" dirty="0">
                <a:latin typeface="Arial MT"/>
                <a:cs typeface="Arial Black"/>
              </a:rPr>
              <a:t>RO</a:t>
            </a:r>
            <a:r>
              <a:rPr sz="2800" spc="-140" dirty="0">
                <a:latin typeface="Arial MT"/>
                <a:cs typeface="Arial Black"/>
              </a:rPr>
              <a:t>WTH</a:t>
            </a:r>
            <a:r>
              <a:rPr sz="2800" spc="-145" dirty="0">
                <a:latin typeface="Arial MT"/>
                <a:cs typeface="Arial Black"/>
              </a:rPr>
              <a:t>L</a:t>
            </a:r>
            <a:r>
              <a:rPr sz="2800" spc="-140" dirty="0">
                <a:latin typeface="Arial MT"/>
                <a:cs typeface="Arial Black"/>
              </a:rPr>
              <a:t>E</a:t>
            </a:r>
            <a:r>
              <a:rPr sz="2800" spc="-5" dirty="0">
                <a:latin typeface="Arial MT"/>
                <a:cs typeface="Arial Black"/>
              </a:rPr>
              <a:t>G</a:t>
            </a:r>
            <a:r>
              <a:rPr sz="2800" spc="-225" dirty="0">
                <a:latin typeface="Arial MT"/>
                <a:cs typeface="Arial Black"/>
              </a:rPr>
              <a:t> </a:t>
            </a:r>
            <a:r>
              <a:rPr sz="2800" spc="-180" dirty="0">
                <a:latin typeface="Arial MT"/>
                <a:cs typeface="Arial Black"/>
              </a:rPr>
              <a:t>A</a:t>
            </a:r>
            <a:r>
              <a:rPr sz="2800" spc="-175" dirty="0">
                <a:latin typeface="Arial MT"/>
                <a:cs typeface="Arial Black"/>
              </a:rPr>
              <a:t>N</a:t>
            </a:r>
            <a:r>
              <a:rPr sz="2800" spc="-5" dirty="0">
                <a:latin typeface="Arial MT"/>
                <a:cs typeface="Arial Black"/>
              </a:rPr>
              <a:t>D</a:t>
            </a:r>
            <a:r>
              <a:rPr sz="2800" spc="-315" dirty="0">
                <a:latin typeface="Arial MT"/>
                <a:cs typeface="Arial Black"/>
              </a:rPr>
              <a:t> </a:t>
            </a:r>
            <a:r>
              <a:rPr sz="2800" spc="-490" dirty="0">
                <a:latin typeface="Arial MT"/>
                <a:cs typeface="Arial Black"/>
              </a:rPr>
              <a:t>14%</a:t>
            </a:r>
            <a:endParaRPr sz="2800">
              <a:latin typeface="Arial MT"/>
              <a:cs typeface="Arial Black"/>
            </a:endParaRPr>
          </a:p>
        </p:txBody>
      </p:sp>
      <p:pic>
        <p:nvPicPr>
          <p:cNvPr id="5" name="object 5"/>
          <p:cNvPicPr/>
          <p:nvPr/>
        </p:nvPicPr>
        <p:blipFill>
          <a:blip r:embed="rId3" cstate="print"/>
          <a:stretch>
            <a:fillRect/>
          </a:stretch>
        </p:blipFill>
        <p:spPr>
          <a:xfrm>
            <a:off x="8930640" y="7668768"/>
            <a:ext cx="9003792" cy="2351532"/>
          </a:xfrm>
          <a:prstGeom prst="rect">
            <a:avLst/>
          </a:prstGeom>
        </p:spPr>
      </p:pic>
      <p:pic>
        <p:nvPicPr>
          <p:cNvPr id="6" name="object 6"/>
          <p:cNvPicPr/>
          <p:nvPr/>
        </p:nvPicPr>
        <p:blipFill>
          <a:blip r:embed="rId4" cstate="print"/>
          <a:stretch>
            <a:fillRect/>
          </a:stretch>
        </p:blipFill>
        <p:spPr>
          <a:xfrm>
            <a:off x="1447800" y="0"/>
            <a:ext cx="10850880" cy="1895855"/>
          </a:xfrm>
          <a:prstGeom prst="rect">
            <a:avLst/>
          </a:prstGeom>
        </p:spPr>
      </p:pic>
      <p:pic>
        <p:nvPicPr>
          <p:cNvPr id="7" name="Picture 6" descr="2654601.png"/>
          <p:cNvPicPr>
            <a:picLocks noChangeAspect="1"/>
          </p:cNvPicPr>
          <p:nvPr/>
        </p:nvPicPr>
        <p:blipFill>
          <a:blip r:embed="rId5"/>
          <a:stretch>
            <a:fillRect/>
          </a:stretch>
        </p:blipFill>
        <p:spPr>
          <a:xfrm>
            <a:off x="11734800" y="3162300"/>
            <a:ext cx="4343400" cy="4343400"/>
          </a:xfrm>
          <a:prstGeom prst="rect">
            <a:avLst/>
          </a:prstGeom>
        </p:spPr>
      </p:pic>
    </p:spTree>
  </p:cSld>
  <p:clrMapOvr>
    <a:masterClrMapping/>
  </p:clrMapOvr>
  <p:transition spd="slow" advTm="1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checkerboard(across)">
                                      <p:cBhvr>
                                        <p:cTn id="40" dur="500"/>
                                        <p:tgtEl>
                                          <p:spTgt spid="4">
                                            <p:txEl>
                                              <p:pRg st="6" end="6"/>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checkerboard(across)">
                                      <p:cBhvr>
                                        <p:cTn id="43" dur="500"/>
                                        <p:tgtEl>
                                          <p:spTgt spid="4">
                                            <p:txEl>
                                              <p:pRg st="7" end="7"/>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checkerboard(across)">
                                      <p:cBhvr>
                                        <p:cTn id="4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4758" y="311688"/>
            <a:ext cx="7874443" cy="5730179"/>
          </a:xfrm>
          <a:prstGeom prst="rect">
            <a:avLst/>
          </a:prstGeom>
        </p:spPr>
      </p:pic>
      <p:pic>
        <p:nvPicPr>
          <p:cNvPr id="3" name="object 3"/>
          <p:cNvPicPr/>
          <p:nvPr/>
        </p:nvPicPr>
        <p:blipFill>
          <a:blip r:embed="rId3" cstate="print"/>
          <a:stretch>
            <a:fillRect/>
          </a:stretch>
        </p:blipFill>
        <p:spPr>
          <a:xfrm>
            <a:off x="1026161" y="7335282"/>
            <a:ext cx="2661663" cy="2651218"/>
          </a:xfrm>
          <a:prstGeom prst="rect">
            <a:avLst/>
          </a:prstGeom>
        </p:spPr>
      </p:pic>
      <p:pic>
        <p:nvPicPr>
          <p:cNvPr id="4" name="object 4"/>
          <p:cNvPicPr/>
          <p:nvPr/>
        </p:nvPicPr>
        <p:blipFill>
          <a:blip r:embed="rId4" cstate="print"/>
          <a:stretch>
            <a:fillRect/>
          </a:stretch>
        </p:blipFill>
        <p:spPr>
          <a:xfrm>
            <a:off x="4648339" y="7367016"/>
            <a:ext cx="2622526" cy="2599944"/>
          </a:xfrm>
          <a:prstGeom prst="rect">
            <a:avLst/>
          </a:prstGeom>
        </p:spPr>
      </p:pic>
      <p:sp>
        <p:nvSpPr>
          <p:cNvPr id="5" name="object 5"/>
          <p:cNvSpPr txBox="1"/>
          <p:nvPr/>
        </p:nvSpPr>
        <p:spPr>
          <a:xfrm>
            <a:off x="691692" y="6072970"/>
            <a:ext cx="7317105" cy="1052830"/>
          </a:xfrm>
          <a:prstGeom prst="rect">
            <a:avLst/>
          </a:prstGeom>
        </p:spPr>
        <p:txBody>
          <a:bodyPr vert="horz" wrap="square" lIns="0" tIns="12065" rIns="0" bIns="0" rtlCol="0">
            <a:spAutoFit/>
          </a:bodyPr>
          <a:lstStyle/>
          <a:p>
            <a:pPr marL="114300" marR="5080" indent="-102235">
              <a:lnSpc>
                <a:spcPct val="116199"/>
              </a:lnSpc>
              <a:spcBef>
                <a:spcPts val="95"/>
              </a:spcBef>
            </a:pPr>
            <a:r>
              <a:rPr sz="2900" spc="-5" dirty="0">
                <a:latin typeface="Arial MT"/>
                <a:cs typeface="Arial MT"/>
              </a:rPr>
              <a:t>Performance</a:t>
            </a:r>
            <a:r>
              <a:rPr sz="2900" spc="-65" dirty="0">
                <a:latin typeface="Arial MT"/>
                <a:cs typeface="Arial MT"/>
              </a:rPr>
              <a:t> </a:t>
            </a:r>
            <a:r>
              <a:rPr sz="2900" dirty="0">
                <a:latin typeface="Arial MT"/>
                <a:cs typeface="Arial MT"/>
              </a:rPr>
              <a:t>bonus</a:t>
            </a:r>
            <a:r>
              <a:rPr sz="2900" spc="-75" dirty="0">
                <a:latin typeface="Arial MT"/>
                <a:cs typeface="Arial MT"/>
              </a:rPr>
              <a:t> </a:t>
            </a:r>
            <a:r>
              <a:rPr sz="2900" dirty="0">
                <a:latin typeface="Arial MT"/>
                <a:cs typeface="Arial MT"/>
              </a:rPr>
              <a:t>earning</a:t>
            </a:r>
            <a:r>
              <a:rPr sz="2900" spc="-65" dirty="0">
                <a:latin typeface="Arial MT"/>
                <a:cs typeface="Arial MT"/>
              </a:rPr>
              <a:t> </a:t>
            </a:r>
            <a:r>
              <a:rPr sz="2900" dirty="0">
                <a:latin typeface="Arial MT"/>
                <a:cs typeface="Arial MT"/>
              </a:rPr>
              <a:t>is</a:t>
            </a:r>
            <a:r>
              <a:rPr sz="2900" spc="-30" dirty="0">
                <a:latin typeface="Arial MT"/>
                <a:cs typeface="Arial MT"/>
              </a:rPr>
              <a:t> </a:t>
            </a:r>
            <a:r>
              <a:rPr sz="2900" dirty="0">
                <a:latin typeface="Arial MT"/>
                <a:cs typeface="Arial MT"/>
              </a:rPr>
              <a:t>the</a:t>
            </a:r>
            <a:r>
              <a:rPr sz="2900" spc="-40" dirty="0">
                <a:latin typeface="Arial MT"/>
                <a:cs typeface="Arial MT"/>
              </a:rPr>
              <a:t> </a:t>
            </a:r>
            <a:r>
              <a:rPr sz="2900" spc="-10" dirty="0">
                <a:latin typeface="Arial MT"/>
                <a:cs typeface="Arial MT"/>
              </a:rPr>
              <a:t>differential </a:t>
            </a:r>
            <a:r>
              <a:rPr sz="2900" spc="-790" dirty="0">
                <a:latin typeface="Arial MT"/>
                <a:cs typeface="Arial MT"/>
              </a:rPr>
              <a:t> </a:t>
            </a:r>
            <a:r>
              <a:rPr sz="2900" dirty="0">
                <a:latin typeface="Arial MT"/>
                <a:cs typeface="Arial MT"/>
              </a:rPr>
              <a:t>between</a:t>
            </a:r>
            <a:r>
              <a:rPr sz="2900" spc="-65" dirty="0">
                <a:latin typeface="Arial MT"/>
                <a:cs typeface="Arial MT"/>
              </a:rPr>
              <a:t> </a:t>
            </a:r>
            <a:r>
              <a:rPr sz="2900" dirty="0">
                <a:latin typeface="Arial MT"/>
                <a:cs typeface="Arial MT"/>
              </a:rPr>
              <a:t>you</a:t>
            </a:r>
            <a:r>
              <a:rPr sz="2900" spc="-45" dirty="0">
                <a:latin typeface="Arial MT"/>
                <a:cs typeface="Arial MT"/>
              </a:rPr>
              <a:t> </a:t>
            </a:r>
            <a:r>
              <a:rPr sz="2900" dirty="0">
                <a:latin typeface="Arial MT"/>
                <a:cs typeface="Arial MT"/>
              </a:rPr>
              <a:t>and</a:t>
            </a:r>
            <a:r>
              <a:rPr sz="2900" spc="-35" dirty="0">
                <a:latin typeface="Arial MT"/>
                <a:cs typeface="Arial MT"/>
              </a:rPr>
              <a:t> </a:t>
            </a:r>
            <a:r>
              <a:rPr sz="2900" dirty="0">
                <a:latin typeface="Arial MT"/>
                <a:cs typeface="Arial MT"/>
              </a:rPr>
              <a:t>your</a:t>
            </a:r>
            <a:r>
              <a:rPr sz="2900" spc="-50" dirty="0">
                <a:latin typeface="Arial MT"/>
                <a:cs typeface="Arial MT"/>
              </a:rPr>
              <a:t> </a:t>
            </a:r>
            <a:r>
              <a:rPr sz="2900" dirty="0">
                <a:latin typeface="Arial MT"/>
                <a:cs typeface="Arial MT"/>
              </a:rPr>
              <a:t>first</a:t>
            </a:r>
            <a:r>
              <a:rPr sz="2900" spc="-60" dirty="0">
                <a:latin typeface="Arial MT"/>
                <a:cs typeface="Arial MT"/>
              </a:rPr>
              <a:t> </a:t>
            </a:r>
            <a:r>
              <a:rPr sz="2900" dirty="0">
                <a:latin typeface="Arial MT"/>
                <a:cs typeface="Arial MT"/>
              </a:rPr>
              <a:t>level</a:t>
            </a:r>
            <a:r>
              <a:rPr sz="2900" spc="-80" dirty="0">
                <a:latin typeface="Arial MT"/>
                <a:cs typeface="Arial MT"/>
              </a:rPr>
              <a:t> </a:t>
            </a:r>
            <a:r>
              <a:rPr sz="2900" dirty="0">
                <a:latin typeface="Arial MT"/>
                <a:cs typeface="Arial MT"/>
              </a:rPr>
              <a:t>downlines</a:t>
            </a:r>
            <a:endParaRPr sz="2900">
              <a:latin typeface="Arial MT"/>
              <a:cs typeface="Arial MT"/>
            </a:endParaRPr>
          </a:p>
        </p:txBody>
      </p:sp>
      <p:sp>
        <p:nvSpPr>
          <p:cNvPr id="6" name="object 6"/>
          <p:cNvSpPr txBox="1">
            <a:spLocks noGrp="1"/>
          </p:cNvSpPr>
          <p:nvPr>
            <p:ph type="title"/>
          </p:nvPr>
        </p:nvSpPr>
        <p:spPr>
          <a:xfrm>
            <a:off x="8749664" y="233299"/>
            <a:ext cx="8852535" cy="504625"/>
          </a:xfrm>
          <a:prstGeom prst="rect">
            <a:avLst/>
          </a:prstGeom>
        </p:spPr>
        <p:txBody>
          <a:bodyPr vert="horz" wrap="square" lIns="0" tIns="12065" rIns="0" bIns="0" rtlCol="0">
            <a:spAutoFit/>
          </a:bodyPr>
          <a:lstStyle/>
          <a:p>
            <a:pPr marL="12700">
              <a:lnSpc>
                <a:spcPct val="100000"/>
              </a:lnSpc>
              <a:spcBef>
                <a:spcPts val="95"/>
              </a:spcBef>
            </a:pPr>
            <a:r>
              <a:rPr sz="3200" spc="-10" dirty="0">
                <a:solidFill>
                  <a:srgbClr val="0070C0"/>
                </a:solidFill>
                <a:latin typeface="+mj-lt"/>
                <a:cs typeface="Calibri"/>
              </a:rPr>
              <a:t>3.NETWORK</a:t>
            </a:r>
            <a:r>
              <a:rPr sz="3200" spc="-35" dirty="0">
                <a:latin typeface="+mj-lt"/>
                <a:cs typeface="Calibri"/>
              </a:rPr>
              <a:t> </a:t>
            </a:r>
            <a:r>
              <a:rPr sz="3200" spc="-5" dirty="0">
                <a:solidFill>
                  <a:srgbClr val="0070C0"/>
                </a:solidFill>
                <a:latin typeface="+mj-lt"/>
                <a:cs typeface="Calibri"/>
              </a:rPr>
              <a:t>BONUS</a:t>
            </a:r>
            <a:r>
              <a:rPr sz="3200" spc="-100" dirty="0">
                <a:solidFill>
                  <a:srgbClr val="0070C0"/>
                </a:solidFill>
                <a:latin typeface="+mj-lt"/>
                <a:cs typeface="Calibri"/>
              </a:rPr>
              <a:t> </a:t>
            </a:r>
            <a:r>
              <a:rPr sz="3200" spc="-5" dirty="0">
                <a:solidFill>
                  <a:srgbClr val="0070C0"/>
                </a:solidFill>
                <a:latin typeface="+mj-lt"/>
                <a:cs typeface="Calibri"/>
              </a:rPr>
              <a:t>(23%)</a:t>
            </a:r>
            <a:endParaRPr sz="3200">
              <a:solidFill>
                <a:srgbClr val="0070C0"/>
              </a:solidFill>
              <a:latin typeface="+mj-lt"/>
              <a:cs typeface="Calibri"/>
            </a:endParaRPr>
          </a:p>
        </p:txBody>
      </p:sp>
      <p:sp>
        <p:nvSpPr>
          <p:cNvPr id="7" name="object 7"/>
          <p:cNvSpPr txBox="1"/>
          <p:nvPr/>
        </p:nvSpPr>
        <p:spPr>
          <a:xfrm>
            <a:off x="8724900" y="1562101"/>
            <a:ext cx="9563100" cy="9450279"/>
          </a:xfrm>
          <a:prstGeom prst="rect">
            <a:avLst/>
          </a:prstGeom>
        </p:spPr>
        <p:txBody>
          <a:bodyPr vert="horz" wrap="square" lIns="0" tIns="12700" rIns="0" bIns="0" rtlCol="0">
            <a:spAutoFit/>
          </a:bodyPr>
          <a:lstStyle/>
          <a:p>
            <a:r>
              <a:rPr lang="en-US" dirty="0"/>
              <a:t> </a:t>
            </a:r>
            <a:endParaRPr lang="en-US" dirty="0" smtClean="0"/>
          </a:p>
          <a:p>
            <a:endParaRPr lang="en-US" dirty="0" smtClean="0"/>
          </a:p>
          <a:p>
            <a:endParaRPr lang="en-US" dirty="0" smtClean="0"/>
          </a:p>
          <a:p>
            <a:endParaRPr lang="en-US" dirty="0" smtClean="0"/>
          </a:p>
          <a:p>
            <a:endParaRPr lang="en-US" dirty="0"/>
          </a:p>
          <a:p>
            <a:pPr lvl="0">
              <a:buFont typeface="Arial" pitchFamily="34" charset="0"/>
              <a:buChar char="•"/>
            </a:pPr>
            <a:r>
              <a:rPr lang="en-US" sz="3200" dirty="0">
                <a:latin typeface="+mj-lt"/>
              </a:rPr>
              <a:t>To eligible Network Bonus An Individual and  2 members from different line should  complete each 300 BV current month </a:t>
            </a:r>
          </a:p>
          <a:p>
            <a:pPr lvl="0">
              <a:buFont typeface="Arial" pitchFamily="34" charset="0"/>
              <a:buChar char="•"/>
            </a:pPr>
            <a:r>
              <a:rPr lang="en-US" sz="3200" dirty="0">
                <a:latin typeface="+mj-lt"/>
              </a:rPr>
              <a:t>To Attain the seniority level in Network  Bonus an individual should eligible for Network bonus at the earliest </a:t>
            </a:r>
          </a:p>
          <a:p>
            <a:pPr lvl="0">
              <a:buFont typeface="Arial" pitchFamily="34" charset="0"/>
              <a:buChar char="•"/>
            </a:pPr>
            <a:r>
              <a:rPr lang="en-US" sz="3200" dirty="0">
                <a:latin typeface="+mj-lt"/>
              </a:rPr>
              <a:t>To maintain the Network Bonus an Individual should eligible for network bonus every  month if not the individual will exit from the network tree automatically, Again if the  individual eligible for the network bonus the  tree placement will be </a:t>
            </a:r>
            <a:r>
              <a:rPr lang="en-US" sz="3200" dirty="0" smtClean="0">
                <a:latin typeface="+mj-lt"/>
              </a:rPr>
              <a:t>in</a:t>
            </a:r>
          </a:p>
          <a:p>
            <a:pPr lvl="0"/>
            <a:r>
              <a:rPr lang="en-US" sz="3200" dirty="0" smtClean="0">
                <a:latin typeface="+mj-lt"/>
              </a:rPr>
              <a:t>the </a:t>
            </a:r>
            <a:r>
              <a:rPr lang="en-US" sz="3200" dirty="0">
                <a:latin typeface="+mj-lt"/>
              </a:rPr>
              <a:t>current last place </a:t>
            </a:r>
          </a:p>
          <a:p>
            <a:pPr lvl="0">
              <a:buFont typeface="Arial" pitchFamily="34" charset="0"/>
              <a:buChar char="•"/>
            </a:pPr>
            <a:r>
              <a:rPr lang="en-US" sz="3200" dirty="0">
                <a:latin typeface="+mj-lt"/>
              </a:rPr>
              <a:t>In network bonus total </a:t>
            </a:r>
            <a:r>
              <a:rPr lang="en-US" sz="3200" dirty="0" err="1">
                <a:latin typeface="+mj-lt"/>
              </a:rPr>
              <a:t>Rakcha</a:t>
            </a:r>
            <a:r>
              <a:rPr lang="en-US" sz="3200" dirty="0">
                <a:latin typeface="+mj-lt"/>
              </a:rPr>
              <a:t> consultants will be considered as single team </a:t>
            </a:r>
          </a:p>
          <a:p>
            <a:pPr marL="279400" marR="168910" lvl="1" indent="-266700">
              <a:lnSpc>
                <a:spcPct val="114999"/>
              </a:lnSpc>
              <a:spcBef>
                <a:spcPts val="100"/>
              </a:spcBef>
              <a:buSzPct val="96875"/>
              <a:tabLst>
                <a:tab pos="279400" algn="l"/>
              </a:tabLst>
            </a:pPr>
            <a:endParaRPr lang="en-US" sz="3200" dirty="0" smtClean="0">
              <a:latin typeface="Arial MT"/>
            </a:endParaRPr>
          </a:p>
          <a:p>
            <a:pPr marL="279400" marR="168910" indent="-266700">
              <a:lnSpc>
                <a:spcPct val="114999"/>
              </a:lnSpc>
              <a:spcBef>
                <a:spcPts val="100"/>
              </a:spcBef>
              <a:buSzPct val="96875"/>
              <a:buFont typeface="Arial" pitchFamily="34" charset="0"/>
              <a:buChar char="•"/>
              <a:tabLst>
                <a:tab pos="279400" algn="l"/>
              </a:tabLst>
            </a:pPr>
            <a:endParaRPr sz="3200">
              <a:latin typeface="Arial MT"/>
              <a:cs typeface="Arial Black"/>
            </a:endParaRPr>
          </a:p>
        </p:txBody>
      </p:sp>
      <p:pic>
        <p:nvPicPr>
          <p:cNvPr id="8" name="Picture 7" descr="network.jpg"/>
          <p:cNvPicPr>
            <a:picLocks noChangeAspect="1"/>
          </p:cNvPicPr>
          <p:nvPr/>
        </p:nvPicPr>
        <p:blipFill>
          <a:blip r:embed="rId5"/>
          <a:stretch>
            <a:fillRect/>
          </a:stretch>
        </p:blipFill>
        <p:spPr>
          <a:xfrm>
            <a:off x="10796050" y="723900"/>
            <a:ext cx="3796632" cy="2133600"/>
          </a:xfrm>
          <a:prstGeom prst="rect">
            <a:avLst/>
          </a:prstGeom>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linds(horizontal)">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blinds(horizontal)">
                                      <p:cBhvr>
                                        <p:cTn id="4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3400" y="2476500"/>
            <a:ext cx="8153400" cy="566181"/>
          </a:xfrm>
          <a:prstGeom prst="rect">
            <a:avLst/>
          </a:prstGeom>
        </p:spPr>
        <p:txBody>
          <a:bodyPr vert="horz" wrap="square" lIns="0" tIns="12065" rIns="0" bIns="0" rtlCol="0">
            <a:spAutoFit/>
          </a:bodyPr>
          <a:lstStyle/>
          <a:p>
            <a:pPr marL="12700">
              <a:lnSpc>
                <a:spcPct val="100000"/>
              </a:lnSpc>
              <a:spcBef>
                <a:spcPts val="95"/>
              </a:spcBef>
              <a:tabLst>
                <a:tab pos="2152015" algn="l"/>
              </a:tabLst>
            </a:pPr>
            <a:r>
              <a:rPr sz="3600" spc="210" smtClean="0">
                <a:solidFill>
                  <a:srgbClr val="0070C0"/>
                </a:solidFill>
                <a:latin typeface="+mn-lt"/>
              </a:rPr>
              <a:t>4.</a:t>
            </a:r>
            <a:r>
              <a:rPr sz="3600" spc="204" smtClean="0">
                <a:solidFill>
                  <a:srgbClr val="0070C0"/>
                </a:solidFill>
                <a:latin typeface="+mn-lt"/>
              </a:rPr>
              <a:t>M</a:t>
            </a:r>
            <a:r>
              <a:rPr lang="en-US" sz="3600" spc="204" dirty="0" smtClean="0">
                <a:solidFill>
                  <a:srgbClr val="0070C0"/>
                </a:solidFill>
                <a:latin typeface="+mn-lt"/>
              </a:rPr>
              <a:t>ANAGER BONUS</a:t>
            </a:r>
            <a:r>
              <a:rPr sz="3600" spc="-350" smtClean="0">
                <a:solidFill>
                  <a:srgbClr val="0070C0"/>
                </a:solidFill>
                <a:latin typeface="+mn-lt"/>
              </a:rPr>
              <a:t> </a:t>
            </a:r>
            <a:r>
              <a:rPr sz="3600" spc="-5" dirty="0">
                <a:solidFill>
                  <a:srgbClr val="0070C0"/>
                </a:solidFill>
                <a:latin typeface="+mn-lt"/>
              </a:rPr>
              <a:t>(</a:t>
            </a:r>
            <a:r>
              <a:rPr sz="3600" spc="-455" dirty="0">
                <a:solidFill>
                  <a:srgbClr val="0070C0"/>
                </a:solidFill>
                <a:latin typeface="+mn-lt"/>
              </a:rPr>
              <a:t> </a:t>
            </a:r>
            <a:r>
              <a:rPr sz="3600" spc="-5" dirty="0">
                <a:solidFill>
                  <a:srgbClr val="0070C0"/>
                </a:solidFill>
                <a:latin typeface="+mn-lt"/>
              </a:rPr>
              <a:t>2</a:t>
            </a:r>
            <a:r>
              <a:rPr sz="3600" spc="-440" dirty="0">
                <a:solidFill>
                  <a:srgbClr val="0070C0"/>
                </a:solidFill>
                <a:latin typeface="+mn-lt"/>
              </a:rPr>
              <a:t> </a:t>
            </a:r>
            <a:r>
              <a:rPr sz="3600" spc="275" dirty="0">
                <a:solidFill>
                  <a:srgbClr val="0070C0"/>
                </a:solidFill>
                <a:latin typeface="+mn-lt"/>
              </a:rPr>
              <a:t>%</a:t>
            </a:r>
            <a:r>
              <a:rPr sz="3600" spc="-5" dirty="0">
                <a:solidFill>
                  <a:srgbClr val="0070C0"/>
                </a:solidFill>
                <a:latin typeface="+mn-lt"/>
              </a:rPr>
              <a:t>)</a:t>
            </a:r>
          </a:p>
        </p:txBody>
      </p:sp>
      <p:sp>
        <p:nvSpPr>
          <p:cNvPr id="3" name="object 3"/>
          <p:cNvSpPr txBox="1"/>
          <p:nvPr/>
        </p:nvSpPr>
        <p:spPr>
          <a:xfrm>
            <a:off x="8153400" y="3238500"/>
            <a:ext cx="9399905" cy="1490152"/>
          </a:xfrm>
          <a:prstGeom prst="rect">
            <a:avLst/>
          </a:prstGeom>
        </p:spPr>
        <p:txBody>
          <a:bodyPr vert="horz" wrap="square" lIns="0" tIns="12700" rIns="0" bIns="0" rtlCol="0">
            <a:spAutoFit/>
          </a:bodyPr>
          <a:lstStyle/>
          <a:p>
            <a:r>
              <a:rPr lang="en-US" sz="3200" dirty="0">
                <a:latin typeface="+mj-lt"/>
              </a:rPr>
              <a:t>Manager  bonus  is calculated  every  month  as  2%  from current month total company BV and split and  paid for all the current month </a:t>
            </a:r>
            <a:r>
              <a:rPr lang="en-US" sz="3200" dirty="0" err="1">
                <a:latin typeface="+mj-lt"/>
              </a:rPr>
              <a:t>con.managers</a:t>
            </a:r>
            <a:r>
              <a:rPr lang="en-US" sz="3200" dirty="0">
                <a:latin typeface="+mj-lt"/>
              </a:rPr>
              <a:t> equally </a:t>
            </a:r>
          </a:p>
        </p:txBody>
      </p:sp>
      <p:pic>
        <p:nvPicPr>
          <p:cNvPr id="13" name="Picture 12" descr="business-different-salary-offer-employees-business-manager-with-differing-salaries-offers_121223-237.jpg"/>
          <p:cNvPicPr>
            <a:picLocks noChangeAspect="1"/>
          </p:cNvPicPr>
          <p:nvPr/>
        </p:nvPicPr>
        <p:blipFill>
          <a:blip r:embed="rId2"/>
          <a:stretch>
            <a:fillRect/>
          </a:stretch>
        </p:blipFill>
        <p:spPr>
          <a:xfrm>
            <a:off x="1905000" y="2476501"/>
            <a:ext cx="5695666" cy="4267200"/>
          </a:xfrm>
          <a:prstGeom prst="rect">
            <a:avLst/>
          </a:prstGeom>
        </p:spPr>
      </p:pic>
      <p:pic>
        <p:nvPicPr>
          <p:cNvPr id="5" name="object 4"/>
          <p:cNvPicPr>
            <a:picLocks noChangeAspect="1"/>
          </p:cNvPicPr>
          <p:nvPr/>
        </p:nvPicPr>
        <p:blipFill>
          <a:blip r:embed="rId3" cstate="print"/>
          <a:stretch>
            <a:fillRect/>
          </a:stretch>
        </p:blipFill>
        <p:spPr>
          <a:xfrm rot="10800000">
            <a:off x="13101829" y="6018276"/>
            <a:ext cx="5186171" cy="4297680"/>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676</Words>
  <Application>Microsoft Office PowerPoint</Application>
  <PresentationFormat>Custom</PresentationFormat>
  <Paragraphs>111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Funamentals</vt:lpstr>
      <vt:lpstr>Slide 3</vt:lpstr>
      <vt:lpstr>CV : Commissionable value is an earned amount equal to BV where the earnings are  based on CV</vt:lpstr>
      <vt:lpstr>Slide 5</vt:lpstr>
      <vt:lpstr>Title Description</vt:lpstr>
      <vt:lpstr>1.PURCHASE PROFIT ( 20 % – 33 %)</vt:lpstr>
      <vt:lpstr>3.NETWORK BONUS (23%)</vt:lpstr>
      <vt:lpstr>4.MANAGER BONUS ( 2 %)</vt:lpstr>
      <vt:lpstr>Slide 10</vt:lpstr>
      <vt:lpstr>Slide 11</vt:lpstr>
      <vt:lpstr>Slide 12</vt:lpstr>
      <vt:lpstr>The table below gives you the detailed  TOUR, CAR &amp; HOUSE BONUS Points</vt:lpstr>
      <vt:lpstr>Slide 14</vt:lpstr>
      <vt:lpstr>Slide 15</vt:lpstr>
      <vt:lpstr>Slide 16</vt:lpstr>
      <vt:lpstr>Slide 17</vt:lpstr>
      <vt:lpstr>The table below gives you the detailed  Leadership BONUS Points</vt:lpstr>
      <vt:lpstr>Slide 19</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Joltsana p manayath</dc:creator>
  <cp:lastModifiedBy>Suresh</cp:lastModifiedBy>
  <cp:revision>36</cp:revision>
  <dcterms:created xsi:type="dcterms:W3CDTF">2022-06-18T06:08:44Z</dcterms:created>
  <dcterms:modified xsi:type="dcterms:W3CDTF">2022-07-04T06:46:26Z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2022-06-18T00:00:00Z</vt:filetime>
  </property>
  <property fmtid="{D5CDD505-2E9C-101B-9397-08002B2CF9AE}" pid="3" name="Creator">
    <vt:lpwstr>Microsoft® PowerPoint® for Microsoft 365</vt:lpwstr>
  </property>
  <property fmtid="{D5CDD505-2E9C-101B-9397-08002B2CF9AE}" pid="4" name="LastSaved">
    <vt:filetime>2022-06-18T00:00:00Z</vt:filetime>
  </property>
</Properties>
</file>